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2" r:id="rId6"/>
    <p:sldId id="263" r:id="rId7"/>
    <p:sldId id="260" r:id="rId8"/>
    <p:sldId id="261" r:id="rId9"/>
    <p:sldId id="264" r:id="rId10"/>
    <p:sldId id="266" r:id="rId11"/>
    <p:sldId id="267" r:id="rId12"/>
    <p:sldId id="268" r:id="rId13"/>
    <p:sldId id="269" r:id="rId14"/>
    <p:sldId id="270" r:id="rId15"/>
    <p:sldId id="265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46"/>
  </p:normalViewPr>
  <p:slideViewPr>
    <p:cSldViewPr snapToGrid="0" snapToObjects="1">
      <p:cViewPr varScale="1">
        <p:scale>
          <a:sx n="115" d="100"/>
          <a:sy n="115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230CD39-B399-A44F-9741-9F8CBA652AB2}" type="doc">
      <dgm:prSet loTypeId="urn:microsoft.com/office/officeart/2009/3/layout/HorizontalOrganizationChar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6A67B8CC-7BAF-7B4E-B3CA-B73C2FE41606}">
      <dgm:prSet phldrT="[文字]" custT="1"/>
      <dgm:spPr/>
      <dgm:t>
        <a:bodyPr vert="horz"/>
        <a:lstStyle/>
        <a:p>
          <a:r>
            <a:rPr lang="en-US" altLang="zh-TW" sz="1800" dirty="0"/>
            <a:t>research</a:t>
          </a:r>
          <a:endParaRPr lang="zh-TW" altLang="en-US" sz="1800" dirty="0"/>
        </a:p>
      </dgm:t>
    </dgm:pt>
    <dgm:pt modelId="{FB127E3A-BCD1-5C45-9B0F-43F8D7018629}" type="parTrans" cxnId="{1FF2EB0F-1A62-F746-8164-25CA03693C9E}">
      <dgm:prSet/>
      <dgm:spPr/>
      <dgm:t>
        <a:bodyPr/>
        <a:lstStyle/>
        <a:p>
          <a:endParaRPr lang="zh-TW" altLang="en-US"/>
        </a:p>
      </dgm:t>
    </dgm:pt>
    <dgm:pt modelId="{4FBC609C-30D5-604A-AE9E-125D3F7EC59D}" type="sibTrans" cxnId="{1FF2EB0F-1A62-F746-8164-25CA03693C9E}">
      <dgm:prSet/>
      <dgm:spPr/>
      <dgm:t>
        <a:bodyPr/>
        <a:lstStyle/>
        <a:p>
          <a:endParaRPr lang="zh-TW" altLang="en-US"/>
        </a:p>
      </dgm:t>
    </dgm:pt>
    <dgm:pt modelId="{42CDBFF7-1A27-2A4F-9E76-9825DAC8DCCC}">
      <dgm:prSet phldrT="[文字]" custT="1"/>
      <dgm:spPr/>
      <dgm:t>
        <a:bodyPr/>
        <a:lstStyle/>
        <a:p>
          <a:r>
            <a:rPr lang="zh-TW" altLang="en-US" sz="1200" dirty="0"/>
            <a:t>小吃部</a:t>
          </a:r>
        </a:p>
      </dgm:t>
    </dgm:pt>
    <dgm:pt modelId="{55FB50D6-4746-724F-865D-BD989336E64A}" type="parTrans" cxnId="{7D9E5777-0732-3E4D-8A92-700EA19084E0}">
      <dgm:prSet/>
      <dgm:spPr/>
      <dgm:t>
        <a:bodyPr/>
        <a:lstStyle/>
        <a:p>
          <a:endParaRPr lang="zh-TW" altLang="en-US"/>
        </a:p>
      </dgm:t>
    </dgm:pt>
    <dgm:pt modelId="{7E2FDE86-858E-A844-A8B6-1EF2DDDA4294}" type="sibTrans" cxnId="{7D9E5777-0732-3E4D-8A92-700EA19084E0}">
      <dgm:prSet/>
      <dgm:spPr/>
      <dgm:t>
        <a:bodyPr/>
        <a:lstStyle/>
        <a:p>
          <a:endParaRPr lang="zh-TW" altLang="en-US"/>
        </a:p>
      </dgm:t>
    </dgm:pt>
    <dgm:pt modelId="{5311E118-1B71-7540-B99A-3D86E3AADB4E}">
      <dgm:prSet phldrT="[文字]" custT="1"/>
      <dgm:spPr/>
      <dgm:t>
        <a:bodyPr/>
        <a:lstStyle/>
        <a:p>
          <a:r>
            <a:rPr lang="zh-TW" altLang="en-US" sz="1200" dirty="0"/>
            <a:t>水木</a:t>
          </a:r>
        </a:p>
      </dgm:t>
    </dgm:pt>
    <dgm:pt modelId="{43E7429E-4997-1A44-A84F-279D6F83417C}" type="parTrans" cxnId="{91D0DFAA-6B8B-C146-946B-C8F0E65B74E7}">
      <dgm:prSet/>
      <dgm:spPr/>
      <dgm:t>
        <a:bodyPr/>
        <a:lstStyle/>
        <a:p>
          <a:endParaRPr lang="zh-TW" altLang="en-US"/>
        </a:p>
      </dgm:t>
    </dgm:pt>
    <dgm:pt modelId="{69B3B955-EEAD-6047-B4F2-9C73532BF009}" type="sibTrans" cxnId="{91D0DFAA-6B8B-C146-946B-C8F0E65B74E7}">
      <dgm:prSet/>
      <dgm:spPr/>
      <dgm:t>
        <a:bodyPr/>
        <a:lstStyle/>
        <a:p>
          <a:endParaRPr lang="zh-TW" altLang="en-US"/>
        </a:p>
      </dgm:t>
    </dgm:pt>
    <dgm:pt modelId="{F23A58F3-8AB8-C047-B856-324E65CEE060}">
      <dgm:prSet custT="1"/>
      <dgm:spPr/>
      <dgm:t>
        <a:bodyPr/>
        <a:lstStyle/>
        <a:p>
          <a:r>
            <a:rPr lang="zh-TW" altLang="en-US" sz="1200"/>
            <a:t>風雲</a:t>
          </a:r>
          <a:r>
            <a:rPr lang="en-US" altLang="zh-TW" sz="1200"/>
            <a:t>2F</a:t>
          </a:r>
          <a:endParaRPr lang="zh-TW" altLang="en-US" sz="1200"/>
        </a:p>
      </dgm:t>
    </dgm:pt>
    <dgm:pt modelId="{28293919-5434-E345-BC3C-6599D92F9C5B}" type="parTrans" cxnId="{3BE05632-890F-C840-85A4-6E68276DBAD1}">
      <dgm:prSet/>
      <dgm:spPr/>
      <dgm:t>
        <a:bodyPr/>
        <a:lstStyle/>
        <a:p>
          <a:endParaRPr lang="zh-TW" altLang="en-US"/>
        </a:p>
      </dgm:t>
    </dgm:pt>
    <dgm:pt modelId="{BE74CB7D-AE01-9545-8A09-AB99DC2F95B2}" type="sibTrans" cxnId="{3BE05632-890F-C840-85A4-6E68276DBAD1}">
      <dgm:prSet/>
      <dgm:spPr/>
      <dgm:t>
        <a:bodyPr/>
        <a:lstStyle/>
        <a:p>
          <a:endParaRPr lang="zh-TW" altLang="en-US"/>
        </a:p>
      </dgm:t>
    </dgm:pt>
    <dgm:pt modelId="{5C53E872-BFC3-0C49-9040-A28A4839E1D0}">
      <dgm:prSet custT="1"/>
      <dgm:spPr/>
      <dgm:t>
        <a:bodyPr/>
        <a:lstStyle/>
        <a:p>
          <a:r>
            <a:rPr lang="zh-TW" altLang="en-US" sz="1200"/>
            <a:t>風雲</a:t>
          </a:r>
          <a:r>
            <a:rPr lang="en-US" altLang="zh-TW" sz="1200"/>
            <a:t>3F</a:t>
          </a:r>
          <a:endParaRPr lang="zh-TW" altLang="en-US" sz="1200"/>
        </a:p>
      </dgm:t>
    </dgm:pt>
    <dgm:pt modelId="{048AB355-219E-CB41-9AF7-2E0BB5173770}" type="parTrans" cxnId="{9DF7952C-5286-4A4F-ABB5-05E50494877D}">
      <dgm:prSet/>
      <dgm:spPr/>
      <dgm:t>
        <a:bodyPr/>
        <a:lstStyle/>
        <a:p>
          <a:endParaRPr lang="zh-TW" altLang="en-US"/>
        </a:p>
      </dgm:t>
    </dgm:pt>
    <dgm:pt modelId="{F11E63CA-43CA-C945-B86B-2575E81C4D2E}" type="sibTrans" cxnId="{9DF7952C-5286-4A4F-ABB5-05E50494877D}">
      <dgm:prSet/>
      <dgm:spPr/>
      <dgm:t>
        <a:bodyPr/>
        <a:lstStyle/>
        <a:p>
          <a:endParaRPr lang="zh-TW" altLang="en-US"/>
        </a:p>
      </dgm:t>
    </dgm:pt>
    <dgm:pt modelId="{A9391A33-7324-2E48-B117-B2A18D6F856A}">
      <dgm:prSet custT="1"/>
      <dgm:spPr/>
      <dgm:t>
        <a:bodyPr/>
        <a:lstStyle/>
        <a:p>
          <a:r>
            <a:rPr lang="en-US" altLang="zh-TW" sz="1050"/>
            <a:t>12:00~12:30</a:t>
          </a:r>
          <a:endParaRPr lang="zh-TW" altLang="en-US" sz="1050"/>
        </a:p>
      </dgm:t>
    </dgm:pt>
    <dgm:pt modelId="{5A05F982-E031-F84A-AC29-8203F94BB70D}" type="parTrans" cxnId="{C38D6E4B-87C2-984A-91E6-5B85B0641155}">
      <dgm:prSet/>
      <dgm:spPr/>
      <dgm:t>
        <a:bodyPr/>
        <a:lstStyle/>
        <a:p>
          <a:endParaRPr lang="zh-TW" altLang="en-US"/>
        </a:p>
      </dgm:t>
    </dgm:pt>
    <dgm:pt modelId="{A5A9FF0E-26F1-7A47-8841-E453D239B673}" type="sibTrans" cxnId="{C38D6E4B-87C2-984A-91E6-5B85B0641155}">
      <dgm:prSet/>
      <dgm:spPr/>
      <dgm:t>
        <a:bodyPr/>
        <a:lstStyle/>
        <a:p>
          <a:endParaRPr lang="zh-TW" altLang="en-US"/>
        </a:p>
      </dgm:t>
    </dgm:pt>
    <dgm:pt modelId="{AA3EC414-87E0-B243-81DC-4D3BC953A127}">
      <dgm:prSet/>
      <dgm:spPr/>
      <dgm:t>
        <a:bodyPr/>
        <a:lstStyle/>
        <a:p>
          <a:r>
            <a:rPr lang="en-US" altLang="zh-TW"/>
            <a:t>12:30~13:00</a:t>
          </a:r>
          <a:endParaRPr lang="zh-TW" altLang="en-US"/>
        </a:p>
      </dgm:t>
    </dgm:pt>
    <dgm:pt modelId="{51896512-559A-7641-A200-B176D9C813DD}" type="parTrans" cxnId="{5FC11CD9-EAD6-6740-B7AD-F5D8BACC8A26}">
      <dgm:prSet/>
      <dgm:spPr/>
      <dgm:t>
        <a:bodyPr/>
        <a:lstStyle/>
        <a:p>
          <a:endParaRPr lang="zh-TW" altLang="en-US"/>
        </a:p>
      </dgm:t>
    </dgm:pt>
    <dgm:pt modelId="{157F6403-2423-AE4D-A500-E51E473DBC6E}" type="sibTrans" cxnId="{5FC11CD9-EAD6-6740-B7AD-F5D8BACC8A26}">
      <dgm:prSet/>
      <dgm:spPr/>
      <dgm:t>
        <a:bodyPr/>
        <a:lstStyle/>
        <a:p>
          <a:endParaRPr lang="zh-TW" altLang="en-US"/>
        </a:p>
      </dgm:t>
    </dgm:pt>
    <dgm:pt modelId="{04C66CA9-9A5C-5D41-A533-1F6BA69D0158}">
      <dgm:prSet/>
      <dgm:spPr/>
      <dgm:t>
        <a:bodyPr/>
        <a:lstStyle/>
        <a:p>
          <a:r>
            <a:rPr lang="en-US" altLang="zh-TW"/>
            <a:t>12:00~12:30</a:t>
          </a:r>
          <a:endParaRPr lang="zh-TW" altLang="en-US"/>
        </a:p>
      </dgm:t>
    </dgm:pt>
    <dgm:pt modelId="{817D42D4-DDE2-CB4F-BE92-ABCB65B6C2B9}" type="parTrans" cxnId="{092E9210-6F46-644B-A8C7-BEF5B6E05A6C}">
      <dgm:prSet/>
      <dgm:spPr/>
      <dgm:t>
        <a:bodyPr/>
        <a:lstStyle/>
        <a:p>
          <a:endParaRPr lang="zh-TW" altLang="en-US"/>
        </a:p>
      </dgm:t>
    </dgm:pt>
    <dgm:pt modelId="{53712A2A-6C02-674D-93E4-9C7299EC5C59}" type="sibTrans" cxnId="{092E9210-6F46-644B-A8C7-BEF5B6E05A6C}">
      <dgm:prSet/>
      <dgm:spPr/>
      <dgm:t>
        <a:bodyPr/>
        <a:lstStyle/>
        <a:p>
          <a:endParaRPr lang="zh-TW" altLang="en-US"/>
        </a:p>
      </dgm:t>
    </dgm:pt>
    <dgm:pt modelId="{C81DA98E-78EB-584A-8A69-876D427206F2}">
      <dgm:prSet/>
      <dgm:spPr/>
      <dgm:t>
        <a:bodyPr/>
        <a:lstStyle/>
        <a:p>
          <a:r>
            <a:rPr lang="en-US" altLang="zh-TW"/>
            <a:t>12:30~13:00</a:t>
          </a:r>
          <a:endParaRPr lang="zh-TW" altLang="en-US"/>
        </a:p>
      </dgm:t>
    </dgm:pt>
    <dgm:pt modelId="{D8471286-CA2B-824F-AAA5-913A5F6DD09B}" type="parTrans" cxnId="{4AA71BD3-5051-E04B-B1B8-A56FA45A866C}">
      <dgm:prSet/>
      <dgm:spPr/>
      <dgm:t>
        <a:bodyPr/>
        <a:lstStyle/>
        <a:p>
          <a:endParaRPr lang="zh-TW" altLang="en-US"/>
        </a:p>
      </dgm:t>
    </dgm:pt>
    <dgm:pt modelId="{91E97176-0624-694B-9A8D-3BD392BFC7A5}" type="sibTrans" cxnId="{4AA71BD3-5051-E04B-B1B8-A56FA45A866C}">
      <dgm:prSet/>
      <dgm:spPr/>
      <dgm:t>
        <a:bodyPr/>
        <a:lstStyle/>
        <a:p>
          <a:endParaRPr lang="zh-TW" altLang="en-US"/>
        </a:p>
      </dgm:t>
    </dgm:pt>
    <dgm:pt modelId="{7AFAFBE1-9364-E24F-B5CF-3B171060146D}">
      <dgm:prSet/>
      <dgm:spPr/>
      <dgm:t>
        <a:bodyPr/>
        <a:lstStyle/>
        <a:p>
          <a:r>
            <a:rPr lang="en-US" altLang="zh-TW"/>
            <a:t>12:00~12:30</a:t>
          </a:r>
          <a:endParaRPr lang="zh-TW" altLang="en-US"/>
        </a:p>
      </dgm:t>
    </dgm:pt>
    <dgm:pt modelId="{1640880D-5E17-9343-83E9-3F368CF2DFCA}" type="parTrans" cxnId="{52336A56-4B27-5649-B178-7A8A8266147B}">
      <dgm:prSet/>
      <dgm:spPr/>
      <dgm:t>
        <a:bodyPr/>
        <a:lstStyle/>
        <a:p>
          <a:endParaRPr lang="zh-TW" altLang="en-US"/>
        </a:p>
      </dgm:t>
    </dgm:pt>
    <dgm:pt modelId="{96BB087D-FE1A-EA4B-8B66-79334A6DEB5F}" type="sibTrans" cxnId="{52336A56-4B27-5649-B178-7A8A8266147B}">
      <dgm:prSet/>
      <dgm:spPr/>
      <dgm:t>
        <a:bodyPr/>
        <a:lstStyle/>
        <a:p>
          <a:endParaRPr lang="zh-TW" altLang="en-US"/>
        </a:p>
      </dgm:t>
    </dgm:pt>
    <dgm:pt modelId="{B50A86D4-5365-C947-9814-C76377DF0CEC}">
      <dgm:prSet/>
      <dgm:spPr/>
      <dgm:t>
        <a:bodyPr/>
        <a:lstStyle/>
        <a:p>
          <a:r>
            <a:rPr lang="en-US" altLang="zh-TW"/>
            <a:t>12:30~13:00</a:t>
          </a:r>
          <a:endParaRPr lang="zh-TW" altLang="en-US"/>
        </a:p>
      </dgm:t>
    </dgm:pt>
    <dgm:pt modelId="{F9809BB8-BB61-0145-957C-A1311094BEC4}" type="parTrans" cxnId="{664B010A-C525-F64E-8C89-83CC45844800}">
      <dgm:prSet/>
      <dgm:spPr/>
      <dgm:t>
        <a:bodyPr/>
        <a:lstStyle/>
        <a:p>
          <a:endParaRPr lang="zh-TW" altLang="en-US"/>
        </a:p>
      </dgm:t>
    </dgm:pt>
    <dgm:pt modelId="{740D0334-DE31-4743-8AD9-DA5314DAD8DF}" type="sibTrans" cxnId="{664B010A-C525-F64E-8C89-83CC45844800}">
      <dgm:prSet/>
      <dgm:spPr/>
      <dgm:t>
        <a:bodyPr/>
        <a:lstStyle/>
        <a:p>
          <a:endParaRPr lang="zh-TW" altLang="en-US"/>
        </a:p>
      </dgm:t>
    </dgm:pt>
    <dgm:pt modelId="{46097B9B-B82F-974B-A74B-A4B375815015}">
      <dgm:prSet/>
      <dgm:spPr/>
      <dgm:t>
        <a:bodyPr/>
        <a:lstStyle/>
        <a:p>
          <a:r>
            <a:rPr lang="en-US" altLang="zh-TW"/>
            <a:t>12:00~12:30</a:t>
          </a:r>
          <a:endParaRPr lang="zh-TW" altLang="en-US"/>
        </a:p>
      </dgm:t>
    </dgm:pt>
    <dgm:pt modelId="{7F332B25-1126-D845-B8D4-236B85150F86}" type="parTrans" cxnId="{C5191BAB-C69E-D947-B1D3-A61420CBAE46}">
      <dgm:prSet/>
      <dgm:spPr/>
      <dgm:t>
        <a:bodyPr/>
        <a:lstStyle/>
        <a:p>
          <a:endParaRPr lang="zh-TW" altLang="en-US"/>
        </a:p>
      </dgm:t>
    </dgm:pt>
    <dgm:pt modelId="{A584A860-3E60-D842-8423-3E9C3FF29BE2}" type="sibTrans" cxnId="{C5191BAB-C69E-D947-B1D3-A61420CBAE46}">
      <dgm:prSet/>
      <dgm:spPr/>
      <dgm:t>
        <a:bodyPr/>
        <a:lstStyle/>
        <a:p>
          <a:endParaRPr lang="zh-TW" altLang="en-US"/>
        </a:p>
      </dgm:t>
    </dgm:pt>
    <dgm:pt modelId="{E6097BD0-9CEB-6548-9F0E-9FF9C2BB6E8F}">
      <dgm:prSet/>
      <dgm:spPr/>
      <dgm:t>
        <a:bodyPr/>
        <a:lstStyle/>
        <a:p>
          <a:r>
            <a:rPr lang="en-US" altLang="zh-TW"/>
            <a:t>12:30~13:00</a:t>
          </a:r>
          <a:endParaRPr lang="zh-TW" altLang="en-US"/>
        </a:p>
      </dgm:t>
    </dgm:pt>
    <dgm:pt modelId="{D85E806C-9BE2-AE4F-866E-AC99B006B69B}" type="parTrans" cxnId="{7D2E575F-D115-4E45-BD0B-52FFBFC8F03B}">
      <dgm:prSet/>
      <dgm:spPr/>
      <dgm:t>
        <a:bodyPr/>
        <a:lstStyle/>
        <a:p>
          <a:endParaRPr lang="zh-TW" altLang="en-US"/>
        </a:p>
      </dgm:t>
    </dgm:pt>
    <dgm:pt modelId="{38EB1EBF-1E45-5D43-B840-463A39094D75}" type="sibTrans" cxnId="{7D2E575F-D115-4E45-BD0B-52FFBFC8F03B}">
      <dgm:prSet/>
      <dgm:spPr/>
      <dgm:t>
        <a:bodyPr/>
        <a:lstStyle/>
        <a:p>
          <a:endParaRPr lang="zh-TW" altLang="en-US"/>
        </a:p>
      </dgm:t>
    </dgm:pt>
    <dgm:pt modelId="{B41E45F6-A274-6B48-8B54-9DFE1A2FD5AB}">
      <dgm:prSet/>
      <dgm:spPr/>
      <dgm:t>
        <a:bodyPr/>
        <a:lstStyle/>
        <a:p>
          <a:r>
            <a:rPr lang="en-US" altLang="zh-TW"/>
            <a:t>Mon~Fri</a:t>
          </a:r>
          <a:endParaRPr lang="zh-TW" altLang="en-US"/>
        </a:p>
      </dgm:t>
    </dgm:pt>
    <dgm:pt modelId="{D30683C8-D48D-8148-96CE-115047AF62AE}" type="parTrans" cxnId="{8F364A73-B3F3-4446-A282-7D47219700F3}">
      <dgm:prSet/>
      <dgm:spPr/>
      <dgm:t>
        <a:bodyPr/>
        <a:lstStyle/>
        <a:p>
          <a:endParaRPr lang="zh-TW" altLang="en-US"/>
        </a:p>
      </dgm:t>
    </dgm:pt>
    <dgm:pt modelId="{6F4BE703-25C6-DF4E-9CA4-35A90822D110}" type="sibTrans" cxnId="{8F364A73-B3F3-4446-A282-7D47219700F3}">
      <dgm:prSet/>
      <dgm:spPr/>
      <dgm:t>
        <a:bodyPr/>
        <a:lstStyle/>
        <a:p>
          <a:endParaRPr lang="zh-TW" altLang="en-US"/>
        </a:p>
      </dgm:t>
    </dgm:pt>
    <dgm:pt modelId="{7CD84AD5-83DB-C54B-8652-8E6EF4E74EEC}">
      <dgm:prSet/>
      <dgm:spPr/>
      <dgm:t>
        <a:bodyPr/>
        <a:lstStyle/>
        <a:p>
          <a:r>
            <a:rPr lang="en-US" altLang="zh-TW"/>
            <a:t>Mon~Fri</a:t>
          </a:r>
          <a:endParaRPr lang="zh-TW" altLang="en-US"/>
        </a:p>
      </dgm:t>
    </dgm:pt>
    <dgm:pt modelId="{0BC71AB0-9EA3-234A-B546-10226D268FB6}" type="parTrans" cxnId="{9FD1C71E-D59E-364B-B976-333C6BDBA645}">
      <dgm:prSet/>
      <dgm:spPr/>
      <dgm:t>
        <a:bodyPr/>
        <a:lstStyle/>
        <a:p>
          <a:endParaRPr lang="zh-TW" altLang="en-US"/>
        </a:p>
      </dgm:t>
    </dgm:pt>
    <dgm:pt modelId="{9B179F02-2992-0745-A069-D480057392E1}" type="sibTrans" cxnId="{9FD1C71E-D59E-364B-B976-333C6BDBA645}">
      <dgm:prSet/>
      <dgm:spPr/>
      <dgm:t>
        <a:bodyPr/>
        <a:lstStyle/>
        <a:p>
          <a:endParaRPr lang="zh-TW" altLang="en-US"/>
        </a:p>
      </dgm:t>
    </dgm:pt>
    <dgm:pt modelId="{3C4A1888-A2C7-144D-BDE8-87C0292EFED7}">
      <dgm:prSet/>
      <dgm:spPr/>
      <dgm:t>
        <a:bodyPr/>
        <a:lstStyle/>
        <a:p>
          <a:r>
            <a:rPr lang="en-US" altLang="zh-TW"/>
            <a:t>Mon~Fri</a:t>
          </a:r>
          <a:endParaRPr lang="zh-TW" altLang="en-US"/>
        </a:p>
      </dgm:t>
    </dgm:pt>
    <dgm:pt modelId="{B58BBD4D-F65F-5D49-8125-699107D40442}" type="parTrans" cxnId="{5D288FEE-3346-1246-AD94-59C4EE9385BA}">
      <dgm:prSet/>
      <dgm:spPr/>
      <dgm:t>
        <a:bodyPr/>
        <a:lstStyle/>
        <a:p>
          <a:endParaRPr lang="zh-TW" altLang="en-US"/>
        </a:p>
      </dgm:t>
    </dgm:pt>
    <dgm:pt modelId="{25DC1193-4A6A-F049-96AB-714868931CD0}" type="sibTrans" cxnId="{5D288FEE-3346-1246-AD94-59C4EE9385BA}">
      <dgm:prSet/>
      <dgm:spPr/>
      <dgm:t>
        <a:bodyPr/>
        <a:lstStyle/>
        <a:p>
          <a:endParaRPr lang="zh-TW" altLang="en-US"/>
        </a:p>
      </dgm:t>
    </dgm:pt>
    <dgm:pt modelId="{CBE26CE5-D56E-9B48-B8CD-50CC00357405}">
      <dgm:prSet/>
      <dgm:spPr/>
      <dgm:t>
        <a:bodyPr/>
        <a:lstStyle/>
        <a:p>
          <a:r>
            <a:rPr lang="en-US" altLang="zh-TW"/>
            <a:t>Mon~Fri</a:t>
          </a:r>
          <a:endParaRPr lang="zh-TW" altLang="en-US"/>
        </a:p>
      </dgm:t>
    </dgm:pt>
    <dgm:pt modelId="{E6268686-4A42-0A4C-B875-D08A047C6CEF}" type="parTrans" cxnId="{53275AA3-FF33-BD43-9684-B6BCE37D6545}">
      <dgm:prSet/>
      <dgm:spPr/>
      <dgm:t>
        <a:bodyPr/>
        <a:lstStyle/>
        <a:p>
          <a:endParaRPr lang="zh-TW" altLang="en-US"/>
        </a:p>
      </dgm:t>
    </dgm:pt>
    <dgm:pt modelId="{FD3475D9-07C6-424F-AFE8-858A0B9E98AA}" type="sibTrans" cxnId="{53275AA3-FF33-BD43-9684-B6BCE37D6545}">
      <dgm:prSet/>
      <dgm:spPr/>
      <dgm:t>
        <a:bodyPr/>
        <a:lstStyle/>
        <a:p>
          <a:endParaRPr lang="zh-TW" altLang="en-US"/>
        </a:p>
      </dgm:t>
    </dgm:pt>
    <dgm:pt modelId="{64CE779A-2B7D-2C4D-A871-73A501DEEEBC}">
      <dgm:prSet/>
      <dgm:spPr/>
      <dgm:t>
        <a:bodyPr/>
        <a:lstStyle/>
        <a:p>
          <a:r>
            <a:rPr lang="en-US" altLang="zh-TW"/>
            <a:t>Mon~Fri</a:t>
          </a:r>
          <a:endParaRPr lang="zh-TW" altLang="en-US"/>
        </a:p>
      </dgm:t>
    </dgm:pt>
    <dgm:pt modelId="{62DFC4EB-B8E3-F740-B7C7-236062F5A384}" type="parTrans" cxnId="{A7A1D8CD-3193-E849-A2EA-6A7D0E208B5F}">
      <dgm:prSet/>
      <dgm:spPr/>
      <dgm:t>
        <a:bodyPr/>
        <a:lstStyle/>
        <a:p>
          <a:endParaRPr lang="zh-TW" altLang="en-US"/>
        </a:p>
      </dgm:t>
    </dgm:pt>
    <dgm:pt modelId="{1EED2215-C6EF-1344-AE3F-0BF0ABCF7815}" type="sibTrans" cxnId="{A7A1D8CD-3193-E849-A2EA-6A7D0E208B5F}">
      <dgm:prSet/>
      <dgm:spPr/>
      <dgm:t>
        <a:bodyPr/>
        <a:lstStyle/>
        <a:p>
          <a:endParaRPr lang="zh-TW" altLang="en-US"/>
        </a:p>
      </dgm:t>
    </dgm:pt>
    <dgm:pt modelId="{5AFF906F-C3E6-3546-AC23-C175F745A89F}">
      <dgm:prSet/>
      <dgm:spPr/>
      <dgm:t>
        <a:bodyPr/>
        <a:lstStyle/>
        <a:p>
          <a:r>
            <a:rPr lang="en-US" altLang="zh-TW"/>
            <a:t>Mon~Fri</a:t>
          </a:r>
          <a:endParaRPr lang="zh-TW" altLang="en-US"/>
        </a:p>
      </dgm:t>
    </dgm:pt>
    <dgm:pt modelId="{1FD697EC-A693-774A-A0A7-E5B33860D8F2}" type="parTrans" cxnId="{206FDF89-7824-8947-81B9-F57AEA3A62F6}">
      <dgm:prSet/>
      <dgm:spPr/>
      <dgm:t>
        <a:bodyPr/>
        <a:lstStyle/>
        <a:p>
          <a:endParaRPr lang="zh-TW" altLang="en-US"/>
        </a:p>
      </dgm:t>
    </dgm:pt>
    <dgm:pt modelId="{6F8761BA-25B1-2844-9388-1DE9239D85A7}" type="sibTrans" cxnId="{206FDF89-7824-8947-81B9-F57AEA3A62F6}">
      <dgm:prSet/>
      <dgm:spPr/>
      <dgm:t>
        <a:bodyPr/>
        <a:lstStyle/>
        <a:p>
          <a:endParaRPr lang="zh-TW" altLang="en-US"/>
        </a:p>
      </dgm:t>
    </dgm:pt>
    <dgm:pt modelId="{75CE4592-25D0-2541-87B2-63AEDFE803B6}">
      <dgm:prSet/>
      <dgm:spPr/>
      <dgm:t>
        <a:bodyPr/>
        <a:lstStyle/>
        <a:p>
          <a:r>
            <a:rPr lang="en-US" altLang="zh-TW"/>
            <a:t>Mon~Fri</a:t>
          </a:r>
          <a:endParaRPr lang="zh-TW" altLang="en-US"/>
        </a:p>
      </dgm:t>
    </dgm:pt>
    <dgm:pt modelId="{3AB7ADE6-D84A-934D-B55F-B27D9D20758A}" type="parTrans" cxnId="{44C6E776-F8B9-674B-A929-2082BE7DF9BA}">
      <dgm:prSet/>
      <dgm:spPr/>
      <dgm:t>
        <a:bodyPr/>
        <a:lstStyle/>
        <a:p>
          <a:endParaRPr lang="zh-TW" altLang="en-US"/>
        </a:p>
      </dgm:t>
    </dgm:pt>
    <dgm:pt modelId="{1344D3A0-90CF-924E-B635-923E949B010D}" type="sibTrans" cxnId="{44C6E776-F8B9-674B-A929-2082BE7DF9BA}">
      <dgm:prSet/>
      <dgm:spPr/>
      <dgm:t>
        <a:bodyPr/>
        <a:lstStyle/>
        <a:p>
          <a:endParaRPr lang="zh-TW" altLang="en-US"/>
        </a:p>
      </dgm:t>
    </dgm:pt>
    <dgm:pt modelId="{D9726865-6D73-504A-A8F6-25EEFA98158A}">
      <dgm:prSet/>
      <dgm:spPr/>
      <dgm:t>
        <a:bodyPr/>
        <a:lstStyle/>
        <a:p>
          <a:r>
            <a:rPr lang="en-US" altLang="zh-TW"/>
            <a:t>Mon~Fri</a:t>
          </a:r>
          <a:endParaRPr lang="zh-TW" altLang="en-US"/>
        </a:p>
      </dgm:t>
    </dgm:pt>
    <dgm:pt modelId="{FB9CACE7-90E5-B041-8172-A47B71F11E04}" type="parTrans" cxnId="{E455C978-FF8C-6047-A0B9-89EA6DCF3FB7}">
      <dgm:prSet/>
      <dgm:spPr/>
      <dgm:t>
        <a:bodyPr/>
        <a:lstStyle/>
        <a:p>
          <a:endParaRPr lang="zh-TW" altLang="en-US"/>
        </a:p>
      </dgm:t>
    </dgm:pt>
    <dgm:pt modelId="{63B82C96-17DB-1A41-A098-D577E4B9EA77}" type="sibTrans" cxnId="{E455C978-FF8C-6047-A0B9-89EA6DCF3FB7}">
      <dgm:prSet/>
      <dgm:spPr/>
      <dgm:t>
        <a:bodyPr/>
        <a:lstStyle/>
        <a:p>
          <a:endParaRPr lang="zh-TW" altLang="en-US"/>
        </a:p>
      </dgm:t>
    </dgm:pt>
    <dgm:pt modelId="{545495BE-0F49-FB4A-8BE9-33201E91A61A}">
      <dgm:prSet/>
      <dgm:spPr/>
      <dgm:t>
        <a:bodyPr/>
        <a:lstStyle/>
        <a:p>
          <a:r>
            <a:rPr lang="en-US" altLang="zh-TW"/>
            <a:t>male</a:t>
          </a:r>
          <a:endParaRPr lang="zh-TW" altLang="en-US"/>
        </a:p>
      </dgm:t>
    </dgm:pt>
    <dgm:pt modelId="{5BA35801-7C45-FD41-8309-6515C01B12EF}" type="parTrans" cxnId="{A1A761A5-E7D7-594D-89AE-34F8938A29F8}">
      <dgm:prSet/>
      <dgm:spPr/>
      <dgm:t>
        <a:bodyPr/>
        <a:lstStyle/>
        <a:p>
          <a:endParaRPr lang="zh-TW" altLang="en-US"/>
        </a:p>
      </dgm:t>
    </dgm:pt>
    <dgm:pt modelId="{97163DD4-AF42-FE47-A65F-600DE1E2A1B3}" type="sibTrans" cxnId="{A1A761A5-E7D7-594D-89AE-34F8938A29F8}">
      <dgm:prSet/>
      <dgm:spPr/>
      <dgm:t>
        <a:bodyPr/>
        <a:lstStyle/>
        <a:p>
          <a:endParaRPr lang="zh-TW" altLang="en-US"/>
        </a:p>
      </dgm:t>
    </dgm:pt>
    <dgm:pt modelId="{FA2F8E59-2F7A-AA4D-8F9D-7B0E17D289EE}">
      <dgm:prSet/>
      <dgm:spPr/>
      <dgm:t>
        <a:bodyPr/>
        <a:lstStyle/>
        <a:p>
          <a:r>
            <a:rPr lang="en-US" altLang="zh-TW"/>
            <a:t>female</a:t>
          </a:r>
          <a:endParaRPr lang="zh-TW" altLang="en-US"/>
        </a:p>
      </dgm:t>
    </dgm:pt>
    <dgm:pt modelId="{237AEC72-2796-D449-A662-224A4D21CBC8}" type="parTrans" cxnId="{942769F1-7C9D-1243-BFC2-4AFBF74553BB}">
      <dgm:prSet/>
      <dgm:spPr/>
      <dgm:t>
        <a:bodyPr/>
        <a:lstStyle/>
        <a:p>
          <a:endParaRPr lang="zh-TW" altLang="en-US"/>
        </a:p>
      </dgm:t>
    </dgm:pt>
    <dgm:pt modelId="{FBE03F8F-1E51-1145-8396-8D4B3DF8BC9C}" type="sibTrans" cxnId="{942769F1-7C9D-1243-BFC2-4AFBF74553BB}">
      <dgm:prSet/>
      <dgm:spPr/>
      <dgm:t>
        <a:bodyPr/>
        <a:lstStyle/>
        <a:p>
          <a:endParaRPr lang="zh-TW" altLang="en-US"/>
        </a:p>
      </dgm:t>
    </dgm:pt>
    <dgm:pt modelId="{064541FC-416E-0242-9C73-6A4A16B8B401}">
      <dgm:prSet/>
      <dgm:spPr/>
      <dgm:t>
        <a:bodyPr/>
        <a:lstStyle/>
        <a:p>
          <a:r>
            <a:rPr lang="en-US" altLang="zh-TW"/>
            <a:t>male</a:t>
          </a:r>
          <a:endParaRPr lang="zh-TW" altLang="en-US"/>
        </a:p>
      </dgm:t>
    </dgm:pt>
    <dgm:pt modelId="{C2C60603-D9DE-324B-A13A-50C4255617E7}" type="parTrans" cxnId="{F9E4385B-4F30-9243-8E21-56A092176DD8}">
      <dgm:prSet/>
      <dgm:spPr/>
      <dgm:t>
        <a:bodyPr/>
        <a:lstStyle/>
        <a:p>
          <a:endParaRPr lang="zh-TW" altLang="en-US"/>
        </a:p>
      </dgm:t>
    </dgm:pt>
    <dgm:pt modelId="{3A446011-E0F7-8145-A39F-70E4E8A3D4F9}" type="sibTrans" cxnId="{F9E4385B-4F30-9243-8E21-56A092176DD8}">
      <dgm:prSet/>
      <dgm:spPr/>
      <dgm:t>
        <a:bodyPr/>
        <a:lstStyle/>
        <a:p>
          <a:endParaRPr lang="zh-TW" altLang="en-US"/>
        </a:p>
      </dgm:t>
    </dgm:pt>
    <dgm:pt modelId="{E2F83F05-6B75-0143-AF2C-1F3924F05BD7}">
      <dgm:prSet/>
      <dgm:spPr/>
      <dgm:t>
        <a:bodyPr/>
        <a:lstStyle/>
        <a:p>
          <a:r>
            <a:rPr lang="en-US" altLang="zh-TW"/>
            <a:t>male</a:t>
          </a:r>
          <a:endParaRPr lang="zh-TW" altLang="en-US"/>
        </a:p>
      </dgm:t>
    </dgm:pt>
    <dgm:pt modelId="{C7ADD865-9243-CD40-AA47-33E717B7A563}" type="parTrans" cxnId="{C3A74FC7-5BEB-BD4B-A309-32EDB4AF7FDF}">
      <dgm:prSet/>
      <dgm:spPr/>
      <dgm:t>
        <a:bodyPr/>
        <a:lstStyle/>
        <a:p>
          <a:endParaRPr lang="zh-TW" altLang="en-US"/>
        </a:p>
      </dgm:t>
    </dgm:pt>
    <dgm:pt modelId="{91B20DDD-955C-6F46-B70D-0FD282426DB5}" type="sibTrans" cxnId="{C3A74FC7-5BEB-BD4B-A309-32EDB4AF7FDF}">
      <dgm:prSet/>
      <dgm:spPr/>
      <dgm:t>
        <a:bodyPr/>
        <a:lstStyle/>
        <a:p>
          <a:endParaRPr lang="zh-TW" altLang="en-US"/>
        </a:p>
      </dgm:t>
    </dgm:pt>
    <dgm:pt modelId="{3593A9D3-AB98-D045-B8D4-406013A5FB6C}">
      <dgm:prSet/>
      <dgm:spPr/>
      <dgm:t>
        <a:bodyPr/>
        <a:lstStyle/>
        <a:p>
          <a:r>
            <a:rPr lang="en-US" altLang="zh-TW"/>
            <a:t>female</a:t>
          </a:r>
          <a:endParaRPr lang="zh-TW" altLang="en-US"/>
        </a:p>
      </dgm:t>
    </dgm:pt>
    <dgm:pt modelId="{BAE96EC4-068C-C249-A2C6-6AC30A0368DC}" type="parTrans" cxnId="{0D96E50E-C458-6F42-9F8F-31DC8989961D}">
      <dgm:prSet/>
      <dgm:spPr/>
      <dgm:t>
        <a:bodyPr/>
        <a:lstStyle/>
        <a:p>
          <a:endParaRPr lang="zh-TW" altLang="en-US"/>
        </a:p>
      </dgm:t>
    </dgm:pt>
    <dgm:pt modelId="{849FE96B-7787-DD4A-BC37-6E7B0C64AE45}" type="sibTrans" cxnId="{0D96E50E-C458-6F42-9F8F-31DC8989961D}">
      <dgm:prSet/>
      <dgm:spPr/>
      <dgm:t>
        <a:bodyPr/>
        <a:lstStyle/>
        <a:p>
          <a:endParaRPr lang="zh-TW" altLang="en-US"/>
        </a:p>
      </dgm:t>
    </dgm:pt>
    <dgm:pt modelId="{AB0026A9-D506-364C-BAF5-DD5851DF8A36}">
      <dgm:prSet/>
      <dgm:spPr/>
      <dgm:t>
        <a:bodyPr/>
        <a:lstStyle/>
        <a:p>
          <a:r>
            <a:rPr lang="en-US" altLang="zh-TW"/>
            <a:t>male</a:t>
          </a:r>
          <a:endParaRPr lang="zh-TW" altLang="en-US"/>
        </a:p>
      </dgm:t>
    </dgm:pt>
    <dgm:pt modelId="{5F00D636-296F-EF46-80A7-228DD72A7018}" type="parTrans" cxnId="{5F03BF25-A9A5-7648-9F26-26CDF07E83B8}">
      <dgm:prSet/>
      <dgm:spPr/>
      <dgm:t>
        <a:bodyPr/>
        <a:lstStyle/>
        <a:p>
          <a:endParaRPr lang="zh-TW" altLang="en-US"/>
        </a:p>
      </dgm:t>
    </dgm:pt>
    <dgm:pt modelId="{374978A9-7C0A-8D44-936A-C508AF80034F}" type="sibTrans" cxnId="{5F03BF25-A9A5-7648-9F26-26CDF07E83B8}">
      <dgm:prSet/>
      <dgm:spPr/>
      <dgm:t>
        <a:bodyPr/>
        <a:lstStyle/>
        <a:p>
          <a:endParaRPr lang="zh-TW" altLang="en-US"/>
        </a:p>
      </dgm:t>
    </dgm:pt>
    <dgm:pt modelId="{0C3AB05A-54E2-B14A-B4C8-121DAF27D12C}">
      <dgm:prSet/>
      <dgm:spPr/>
      <dgm:t>
        <a:bodyPr/>
        <a:lstStyle/>
        <a:p>
          <a:r>
            <a:rPr lang="en-US" altLang="zh-TW"/>
            <a:t>female</a:t>
          </a:r>
          <a:endParaRPr lang="zh-TW" altLang="en-US"/>
        </a:p>
      </dgm:t>
    </dgm:pt>
    <dgm:pt modelId="{BA8144C2-661A-5142-A3A5-A9C2BC5938A7}" type="parTrans" cxnId="{750C2D16-F648-A649-B5AE-89549916C494}">
      <dgm:prSet/>
      <dgm:spPr/>
      <dgm:t>
        <a:bodyPr/>
        <a:lstStyle/>
        <a:p>
          <a:endParaRPr lang="zh-TW" altLang="en-US"/>
        </a:p>
      </dgm:t>
    </dgm:pt>
    <dgm:pt modelId="{4EB9D3EC-2B12-2740-A0A9-7C34971DA431}" type="sibTrans" cxnId="{750C2D16-F648-A649-B5AE-89549916C494}">
      <dgm:prSet/>
      <dgm:spPr/>
      <dgm:t>
        <a:bodyPr/>
        <a:lstStyle/>
        <a:p>
          <a:endParaRPr lang="zh-TW" altLang="en-US"/>
        </a:p>
      </dgm:t>
    </dgm:pt>
    <dgm:pt modelId="{DB298E89-2DEB-5241-9003-2BF1CC56CF41}">
      <dgm:prSet/>
      <dgm:spPr/>
      <dgm:t>
        <a:bodyPr/>
        <a:lstStyle/>
        <a:p>
          <a:r>
            <a:rPr lang="en-US" altLang="zh-TW"/>
            <a:t>male</a:t>
          </a:r>
          <a:endParaRPr lang="zh-TW" altLang="en-US"/>
        </a:p>
      </dgm:t>
    </dgm:pt>
    <dgm:pt modelId="{DC26D04D-F077-1849-8473-B9DACE2B4B43}" type="parTrans" cxnId="{47C251C8-84AB-6940-81F0-AEAC47E00F4D}">
      <dgm:prSet/>
      <dgm:spPr/>
      <dgm:t>
        <a:bodyPr/>
        <a:lstStyle/>
        <a:p>
          <a:endParaRPr lang="zh-TW" altLang="en-US"/>
        </a:p>
      </dgm:t>
    </dgm:pt>
    <dgm:pt modelId="{E02AD430-198E-574C-B212-5D08E44AE136}" type="sibTrans" cxnId="{47C251C8-84AB-6940-81F0-AEAC47E00F4D}">
      <dgm:prSet/>
      <dgm:spPr/>
      <dgm:t>
        <a:bodyPr/>
        <a:lstStyle/>
        <a:p>
          <a:endParaRPr lang="zh-TW" altLang="en-US"/>
        </a:p>
      </dgm:t>
    </dgm:pt>
    <dgm:pt modelId="{3283240B-77B1-D349-83E5-162098DD0CF4}">
      <dgm:prSet/>
      <dgm:spPr/>
      <dgm:t>
        <a:bodyPr/>
        <a:lstStyle/>
        <a:p>
          <a:r>
            <a:rPr lang="en-US" altLang="zh-TW"/>
            <a:t>female</a:t>
          </a:r>
          <a:endParaRPr lang="zh-TW" altLang="en-US"/>
        </a:p>
      </dgm:t>
    </dgm:pt>
    <dgm:pt modelId="{55E241E1-A105-2844-8295-827B657E46BB}" type="parTrans" cxnId="{23D64920-CC49-FF42-A662-2331E6CE2D82}">
      <dgm:prSet/>
      <dgm:spPr/>
      <dgm:t>
        <a:bodyPr/>
        <a:lstStyle/>
        <a:p>
          <a:endParaRPr lang="zh-TW" altLang="en-US"/>
        </a:p>
      </dgm:t>
    </dgm:pt>
    <dgm:pt modelId="{A844B4BE-919D-5F4A-9C30-A3EA28AC4DCA}" type="sibTrans" cxnId="{23D64920-CC49-FF42-A662-2331E6CE2D82}">
      <dgm:prSet/>
      <dgm:spPr/>
      <dgm:t>
        <a:bodyPr/>
        <a:lstStyle/>
        <a:p>
          <a:endParaRPr lang="zh-TW" altLang="en-US"/>
        </a:p>
      </dgm:t>
    </dgm:pt>
    <dgm:pt modelId="{2F030000-3B73-AB4E-8283-A1BD0018D8B5}">
      <dgm:prSet/>
      <dgm:spPr/>
      <dgm:t>
        <a:bodyPr/>
        <a:lstStyle/>
        <a:p>
          <a:r>
            <a:rPr lang="en-US" altLang="zh-TW"/>
            <a:t>male</a:t>
          </a:r>
          <a:endParaRPr lang="zh-TW" altLang="en-US"/>
        </a:p>
      </dgm:t>
    </dgm:pt>
    <dgm:pt modelId="{070A5F01-8441-8C48-90CC-722AC6B1FB35}" type="parTrans" cxnId="{935CA311-9E9F-C347-A7F1-2D86EA56C9D2}">
      <dgm:prSet/>
      <dgm:spPr/>
      <dgm:t>
        <a:bodyPr/>
        <a:lstStyle/>
        <a:p>
          <a:endParaRPr lang="zh-TW" altLang="en-US"/>
        </a:p>
      </dgm:t>
    </dgm:pt>
    <dgm:pt modelId="{C4D7EC24-42D1-A84B-931B-71FBE6279A7D}" type="sibTrans" cxnId="{935CA311-9E9F-C347-A7F1-2D86EA56C9D2}">
      <dgm:prSet/>
      <dgm:spPr/>
      <dgm:t>
        <a:bodyPr/>
        <a:lstStyle/>
        <a:p>
          <a:endParaRPr lang="zh-TW" altLang="en-US"/>
        </a:p>
      </dgm:t>
    </dgm:pt>
    <dgm:pt modelId="{B400D53A-6CED-C744-B426-9135DBE5867D}">
      <dgm:prSet/>
      <dgm:spPr/>
      <dgm:t>
        <a:bodyPr/>
        <a:lstStyle/>
        <a:p>
          <a:r>
            <a:rPr lang="en-US" altLang="zh-TW"/>
            <a:t>female</a:t>
          </a:r>
          <a:endParaRPr lang="zh-TW" altLang="en-US"/>
        </a:p>
      </dgm:t>
    </dgm:pt>
    <dgm:pt modelId="{431329A8-CE19-E149-A9E8-FA6689A3AFFA}" type="parTrans" cxnId="{F355AA36-2C1A-8B44-A741-6C592B6D286A}">
      <dgm:prSet/>
      <dgm:spPr/>
      <dgm:t>
        <a:bodyPr/>
        <a:lstStyle/>
        <a:p>
          <a:endParaRPr lang="zh-TW" altLang="en-US"/>
        </a:p>
      </dgm:t>
    </dgm:pt>
    <dgm:pt modelId="{BE20B109-93E2-6643-A9B6-0BB010D3366B}" type="sibTrans" cxnId="{F355AA36-2C1A-8B44-A741-6C592B6D286A}">
      <dgm:prSet/>
      <dgm:spPr/>
      <dgm:t>
        <a:bodyPr/>
        <a:lstStyle/>
        <a:p>
          <a:endParaRPr lang="zh-TW" altLang="en-US"/>
        </a:p>
      </dgm:t>
    </dgm:pt>
    <dgm:pt modelId="{8A64E9E5-73F7-E449-9504-4FAB11B356C4}">
      <dgm:prSet/>
      <dgm:spPr/>
      <dgm:t>
        <a:bodyPr/>
        <a:lstStyle/>
        <a:p>
          <a:r>
            <a:rPr lang="en-US" altLang="zh-TW"/>
            <a:t>male</a:t>
          </a:r>
          <a:endParaRPr lang="zh-TW" altLang="en-US"/>
        </a:p>
      </dgm:t>
    </dgm:pt>
    <dgm:pt modelId="{16D0A676-1A30-AC49-B79C-1333CC202A61}" type="parTrans" cxnId="{1EF5DEFD-3A2E-E443-A515-735FA0BE4420}">
      <dgm:prSet/>
      <dgm:spPr/>
      <dgm:t>
        <a:bodyPr/>
        <a:lstStyle/>
        <a:p>
          <a:endParaRPr lang="zh-TW" altLang="en-US"/>
        </a:p>
      </dgm:t>
    </dgm:pt>
    <dgm:pt modelId="{35DD7920-B704-F249-9F84-87F9349960B7}" type="sibTrans" cxnId="{1EF5DEFD-3A2E-E443-A515-735FA0BE4420}">
      <dgm:prSet/>
      <dgm:spPr/>
      <dgm:t>
        <a:bodyPr/>
        <a:lstStyle/>
        <a:p>
          <a:endParaRPr lang="zh-TW" altLang="en-US"/>
        </a:p>
      </dgm:t>
    </dgm:pt>
    <dgm:pt modelId="{9838F9D8-8EE9-6946-8A18-995F36CCFB49}">
      <dgm:prSet/>
      <dgm:spPr/>
      <dgm:t>
        <a:bodyPr/>
        <a:lstStyle/>
        <a:p>
          <a:r>
            <a:rPr lang="en-US" altLang="zh-TW"/>
            <a:t>female</a:t>
          </a:r>
          <a:endParaRPr lang="zh-TW" altLang="en-US"/>
        </a:p>
      </dgm:t>
    </dgm:pt>
    <dgm:pt modelId="{86CE4910-A50D-E94E-9583-B09462C6CECC}" type="parTrans" cxnId="{74D0079A-2FC6-1D43-BFE7-46247022D35D}">
      <dgm:prSet/>
      <dgm:spPr/>
      <dgm:t>
        <a:bodyPr/>
        <a:lstStyle/>
        <a:p>
          <a:endParaRPr lang="zh-TW" altLang="en-US"/>
        </a:p>
      </dgm:t>
    </dgm:pt>
    <dgm:pt modelId="{DC923C09-F008-6244-B78B-DB0A1E629C39}" type="sibTrans" cxnId="{74D0079A-2FC6-1D43-BFE7-46247022D35D}">
      <dgm:prSet/>
      <dgm:spPr/>
      <dgm:t>
        <a:bodyPr/>
        <a:lstStyle/>
        <a:p>
          <a:endParaRPr lang="zh-TW" altLang="en-US"/>
        </a:p>
      </dgm:t>
    </dgm:pt>
    <dgm:pt modelId="{8C60DC41-0307-CA46-988A-FD587A05B452}">
      <dgm:prSet/>
      <dgm:spPr/>
      <dgm:t>
        <a:bodyPr/>
        <a:lstStyle/>
        <a:p>
          <a:r>
            <a:rPr lang="en-US" altLang="zh-TW"/>
            <a:t>male</a:t>
          </a:r>
          <a:endParaRPr lang="zh-TW" altLang="en-US"/>
        </a:p>
      </dgm:t>
    </dgm:pt>
    <dgm:pt modelId="{8FAD96D8-CCAE-B348-B6C4-53B27742B39D}" type="parTrans" cxnId="{164982EE-DA7C-4C46-A411-84555CAFF7C2}">
      <dgm:prSet/>
      <dgm:spPr/>
      <dgm:t>
        <a:bodyPr/>
        <a:lstStyle/>
        <a:p>
          <a:endParaRPr lang="zh-TW" altLang="en-US"/>
        </a:p>
      </dgm:t>
    </dgm:pt>
    <dgm:pt modelId="{BB09FD00-D965-9E46-8731-65C44BA993F6}" type="sibTrans" cxnId="{164982EE-DA7C-4C46-A411-84555CAFF7C2}">
      <dgm:prSet/>
      <dgm:spPr/>
      <dgm:t>
        <a:bodyPr/>
        <a:lstStyle/>
        <a:p>
          <a:endParaRPr lang="zh-TW" altLang="en-US"/>
        </a:p>
      </dgm:t>
    </dgm:pt>
    <dgm:pt modelId="{37F1744E-5C29-924B-975C-F54D501A2DDB}">
      <dgm:prSet/>
      <dgm:spPr/>
      <dgm:t>
        <a:bodyPr/>
        <a:lstStyle/>
        <a:p>
          <a:r>
            <a:rPr lang="en-US" altLang="zh-TW"/>
            <a:t>female</a:t>
          </a:r>
          <a:endParaRPr lang="zh-TW" altLang="en-US"/>
        </a:p>
      </dgm:t>
    </dgm:pt>
    <dgm:pt modelId="{12773B6E-3E35-F844-8068-75A670C8364B}" type="parTrans" cxnId="{4BF3F86E-9995-0D4D-B12F-F81E020E81E5}">
      <dgm:prSet/>
      <dgm:spPr/>
      <dgm:t>
        <a:bodyPr/>
        <a:lstStyle/>
        <a:p>
          <a:endParaRPr lang="zh-TW" altLang="en-US"/>
        </a:p>
      </dgm:t>
    </dgm:pt>
    <dgm:pt modelId="{B5187E75-7225-FC42-B383-8EAEEAB2BA31}" type="sibTrans" cxnId="{4BF3F86E-9995-0D4D-B12F-F81E020E81E5}">
      <dgm:prSet/>
      <dgm:spPr/>
      <dgm:t>
        <a:bodyPr/>
        <a:lstStyle/>
        <a:p>
          <a:endParaRPr lang="zh-TW" altLang="en-US"/>
        </a:p>
      </dgm:t>
    </dgm:pt>
    <dgm:pt modelId="{5FCDF7DF-1DA6-FF4A-A312-0EAF734667C0}">
      <dgm:prSet/>
      <dgm:spPr/>
      <dgm:t>
        <a:bodyPr/>
        <a:lstStyle/>
        <a:p>
          <a:r>
            <a:rPr lang="en-US" altLang="zh-TW"/>
            <a:t>female</a:t>
          </a:r>
          <a:endParaRPr lang="zh-TW" altLang="en-US"/>
        </a:p>
      </dgm:t>
    </dgm:pt>
    <dgm:pt modelId="{90CA1072-3092-E641-A2D0-AAB51C79A654}" type="sibTrans" cxnId="{23C382F2-2C3C-FD40-B93B-C853FF6A110C}">
      <dgm:prSet/>
      <dgm:spPr/>
      <dgm:t>
        <a:bodyPr/>
        <a:lstStyle/>
        <a:p>
          <a:endParaRPr lang="zh-TW" altLang="en-US"/>
        </a:p>
      </dgm:t>
    </dgm:pt>
    <dgm:pt modelId="{086D3072-8C53-8044-9A8C-68319EB7F88F}" type="parTrans" cxnId="{23C382F2-2C3C-FD40-B93B-C853FF6A110C}">
      <dgm:prSet/>
      <dgm:spPr/>
      <dgm:t>
        <a:bodyPr/>
        <a:lstStyle/>
        <a:p>
          <a:endParaRPr lang="zh-TW" altLang="en-US"/>
        </a:p>
      </dgm:t>
    </dgm:pt>
    <dgm:pt modelId="{412B803E-0F7B-1641-8A25-8640A2E6BCE6}" type="pres">
      <dgm:prSet presAssocID="{3230CD39-B399-A44F-9741-9F8CBA652AB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C2A2745-BDC7-5F4D-8654-30F9D001C476}" type="pres">
      <dgm:prSet presAssocID="{6A67B8CC-7BAF-7B4E-B3CA-B73C2FE41606}" presName="hierRoot1" presStyleCnt="0">
        <dgm:presLayoutVars>
          <dgm:hierBranch val="init"/>
        </dgm:presLayoutVars>
      </dgm:prSet>
      <dgm:spPr/>
    </dgm:pt>
    <dgm:pt modelId="{07E85C50-28C5-6548-8343-F5ABB76B339B}" type="pres">
      <dgm:prSet presAssocID="{6A67B8CC-7BAF-7B4E-B3CA-B73C2FE41606}" presName="rootComposite1" presStyleCnt="0"/>
      <dgm:spPr/>
    </dgm:pt>
    <dgm:pt modelId="{2476F513-820A-2C48-9171-3FB15082AE28}" type="pres">
      <dgm:prSet presAssocID="{6A67B8CC-7BAF-7B4E-B3CA-B73C2FE41606}" presName="rootText1" presStyleLbl="node0" presStyleIdx="0" presStyleCnt="1" custScaleX="166466" custScaleY="173445">
        <dgm:presLayoutVars>
          <dgm:chPref val="3"/>
        </dgm:presLayoutVars>
      </dgm:prSet>
      <dgm:spPr/>
    </dgm:pt>
    <dgm:pt modelId="{352E0B77-734E-FF42-846F-19DEEE97E292}" type="pres">
      <dgm:prSet presAssocID="{6A67B8CC-7BAF-7B4E-B3CA-B73C2FE41606}" presName="rootConnector1" presStyleLbl="node1" presStyleIdx="0" presStyleCnt="0"/>
      <dgm:spPr/>
    </dgm:pt>
    <dgm:pt modelId="{BCD58009-1EC9-BA47-98F3-F4CF0779C794}" type="pres">
      <dgm:prSet presAssocID="{6A67B8CC-7BAF-7B4E-B3CA-B73C2FE41606}" presName="hierChild2" presStyleCnt="0"/>
      <dgm:spPr/>
    </dgm:pt>
    <dgm:pt modelId="{95A07FF4-0531-D94D-A736-C5F9541A4107}" type="pres">
      <dgm:prSet presAssocID="{55FB50D6-4746-724F-865D-BD989336E64A}" presName="Name64" presStyleLbl="parChTrans1D2" presStyleIdx="0" presStyleCnt="4"/>
      <dgm:spPr/>
    </dgm:pt>
    <dgm:pt modelId="{6A795864-7DBC-B045-A2FF-6653DD69A0D1}" type="pres">
      <dgm:prSet presAssocID="{42CDBFF7-1A27-2A4F-9E76-9825DAC8DCCC}" presName="hierRoot2" presStyleCnt="0">
        <dgm:presLayoutVars>
          <dgm:hierBranch val="init"/>
        </dgm:presLayoutVars>
      </dgm:prSet>
      <dgm:spPr/>
    </dgm:pt>
    <dgm:pt modelId="{86D1F2C2-288C-6A41-A174-F9CA60330D36}" type="pres">
      <dgm:prSet presAssocID="{42CDBFF7-1A27-2A4F-9E76-9825DAC8DCCC}" presName="rootComposite" presStyleCnt="0"/>
      <dgm:spPr/>
    </dgm:pt>
    <dgm:pt modelId="{ED8740E5-D0F4-B142-A55C-39EF9AB954DD}" type="pres">
      <dgm:prSet presAssocID="{42CDBFF7-1A27-2A4F-9E76-9825DAC8DCCC}" presName="rootText" presStyleLbl="node2" presStyleIdx="0" presStyleCnt="4">
        <dgm:presLayoutVars>
          <dgm:chPref val="3"/>
        </dgm:presLayoutVars>
      </dgm:prSet>
      <dgm:spPr/>
    </dgm:pt>
    <dgm:pt modelId="{CA045FA5-86D7-4F4B-B353-15016BB58E4E}" type="pres">
      <dgm:prSet presAssocID="{42CDBFF7-1A27-2A4F-9E76-9825DAC8DCCC}" presName="rootConnector" presStyleLbl="node2" presStyleIdx="0" presStyleCnt="4"/>
      <dgm:spPr/>
    </dgm:pt>
    <dgm:pt modelId="{F7397715-414A-3944-A8A9-B5FE087AD380}" type="pres">
      <dgm:prSet presAssocID="{42CDBFF7-1A27-2A4F-9E76-9825DAC8DCCC}" presName="hierChild4" presStyleCnt="0"/>
      <dgm:spPr/>
    </dgm:pt>
    <dgm:pt modelId="{48A0135E-ED3B-C549-B285-16B00DFD45EB}" type="pres">
      <dgm:prSet presAssocID="{5A05F982-E031-F84A-AC29-8203F94BB70D}" presName="Name64" presStyleLbl="parChTrans1D3" presStyleIdx="0" presStyleCnt="8"/>
      <dgm:spPr/>
    </dgm:pt>
    <dgm:pt modelId="{25531B1D-2128-7644-A3AE-C7CD2470DEA5}" type="pres">
      <dgm:prSet presAssocID="{A9391A33-7324-2E48-B117-B2A18D6F856A}" presName="hierRoot2" presStyleCnt="0">
        <dgm:presLayoutVars>
          <dgm:hierBranch val="init"/>
        </dgm:presLayoutVars>
      </dgm:prSet>
      <dgm:spPr/>
    </dgm:pt>
    <dgm:pt modelId="{D040F89C-758D-E342-B2EA-430DC8DA1F92}" type="pres">
      <dgm:prSet presAssocID="{A9391A33-7324-2E48-B117-B2A18D6F856A}" presName="rootComposite" presStyleCnt="0"/>
      <dgm:spPr/>
    </dgm:pt>
    <dgm:pt modelId="{A1DD3817-A997-D745-B2E4-BCB9311A2565}" type="pres">
      <dgm:prSet presAssocID="{A9391A33-7324-2E48-B117-B2A18D6F856A}" presName="rootText" presStyleLbl="node3" presStyleIdx="0" presStyleCnt="8" custScaleX="105745">
        <dgm:presLayoutVars>
          <dgm:chPref val="3"/>
        </dgm:presLayoutVars>
      </dgm:prSet>
      <dgm:spPr/>
    </dgm:pt>
    <dgm:pt modelId="{DE529364-C2E4-614D-9BEF-FDC57AC76E98}" type="pres">
      <dgm:prSet presAssocID="{A9391A33-7324-2E48-B117-B2A18D6F856A}" presName="rootConnector" presStyleLbl="node3" presStyleIdx="0" presStyleCnt="8"/>
      <dgm:spPr/>
    </dgm:pt>
    <dgm:pt modelId="{D6A06AC2-BE46-764B-92E7-668999EB2B9B}" type="pres">
      <dgm:prSet presAssocID="{A9391A33-7324-2E48-B117-B2A18D6F856A}" presName="hierChild4" presStyleCnt="0"/>
      <dgm:spPr/>
    </dgm:pt>
    <dgm:pt modelId="{CDA5F355-3BA4-7449-92E0-C2C8560C64B1}" type="pres">
      <dgm:prSet presAssocID="{D30683C8-D48D-8148-96CE-115047AF62AE}" presName="Name64" presStyleLbl="parChTrans1D4" presStyleIdx="0" presStyleCnt="24"/>
      <dgm:spPr/>
    </dgm:pt>
    <dgm:pt modelId="{A0A8949D-FC60-1745-917D-DB646A54DF12}" type="pres">
      <dgm:prSet presAssocID="{B41E45F6-A274-6B48-8B54-9DFE1A2FD5AB}" presName="hierRoot2" presStyleCnt="0">
        <dgm:presLayoutVars>
          <dgm:hierBranch val="init"/>
        </dgm:presLayoutVars>
      </dgm:prSet>
      <dgm:spPr/>
    </dgm:pt>
    <dgm:pt modelId="{A826BF9D-ECA8-1C40-A0F7-76C0E4237D3E}" type="pres">
      <dgm:prSet presAssocID="{B41E45F6-A274-6B48-8B54-9DFE1A2FD5AB}" presName="rootComposite" presStyleCnt="0"/>
      <dgm:spPr/>
    </dgm:pt>
    <dgm:pt modelId="{DBC7C6DE-6262-D344-9C37-39BF4EF4B516}" type="pres">
      <dgm:prSet presAssocID="{B41E45F6-A274-6B48-8B54-9DFE1A2FD5AB}" presName="rootText" presStyleLbl="node4" presStyleIdx="0" presStyleCnt="24">
        <dgm:presLayoutVars>
          <dgm:chPref val="3"/>
        </dgm:presLayoutVars>
      </dgm:prSet>
      <dgm:spPr/>
    </dgm:pt>
    <dgm:pt modelId="{D2E327D7-DB91-5142-AF2B-ED470BD29E86}" type="pres">
      <dgm:prSet presAssocID="{B41E45F6-A274-6B48-8B54-9DFE1A2FD5AB}" presName="rootConnector" presStyleLbl="node4" presStyleIdx="0" presStyleCnt="24"/>
      <dgm:spPr/>
    </dgm:pt>
    <dgm:pt modelId="{01547B90-7409-924B-9A7A-3A73F5F949D8}" type="pres">
      <dgm:prSet presAssocID="{B41E45F6-A274-6B48-8B54-9DFE1A2FD5AB}" presName="hierChild4" presStyleCnt="0"/>
      <dgm:spPr/>
    </dgm:pt>
    <dgm:pt modelId="{682ECC18-5BB0-6A43-BAD1-FA209882977E}" type="pres">
      <dgm:prSet presAssocID="{5BA35801-7C45-FD41-8309-6515C01B12EF}" presName="Name64" presStyleLbl="parChTrans1D4" presStyleIdx="1" presStyleCnt="24"/>
      <dgm:spPr/>
    </dgm:pt>
    <dgm:pt modelId="{B4675C6A-7417-BC41-B3BD-4603F117CF25}" type="pres">
      <dgm:prSet presAssocID="{545495BE-0F49-FB4A-8BE9-33201E91A61A}" presName="hierRoot2" presStyleCnt="0">
        <dgm:presLayoutVars>
          <dgm:hierBranch val="init"/>
        </dgm:presLayoutVars>
      </dgm:prSet>
      <dgm:spPr/>
    </dgm:pt>
    <dgm:pt modelId="{D126A126-0F05-4E4B-A7F2-00D1D17B49FC}" type="pres">
      <dgm:prSet presAssocID="{545495BE-0F49-FB4A-8BE9-33201E91A61A}" presName="rootComposite" presStyleCnt="0"/>
      <dgm:spPr/>
    </dgm:pt>
    <dgm:pt modelId="{43AC1A5B-6800-C444-88C1-00A2AF6D37F7}" type="pres">
      <dgm:prSet presAssocID="{545495BE-0F49-FB4A-8BE9-33201E91A61A}" presName="rootText" presStyleLbl="node4" presStyleIdx="1" presStyleCnt="24">
        <dgm:presLayoutVars>
          <dgm:chPref val="3"/>
        </dgm:presLayoutVars>
      </dgm:prSet>
      <dgm:spPr/>
    </dgm:pt>
    <dgm:pt modelId="{A16B62A7-3F78-D948-B822-852D451BB4E2}" type="pres">
      <dgm:prSet presAssocID="{545495BE-0F49-FB4A-8BE9-33201E91A61A}" presName="rootConnector" presStyleLbl="node4" presStyleIdx="1" presStyleCnt="24"/>
      <dgm:spPr/>
    </dgm:pt>
    <dgm:pt modelId="{74FB031F-0E2F-FB4B-B4DE-E892861C89FF}" type="pres">
      <dgm:prSet presAssocID="{545495BE-0F49-FB4A-8BE9-33201E91A61A}" presName="hierChild4" presStyleCnt="0"/>
      <dgm:spPr/>
    </dgm:pt>
    <dgm:pt modelId="{2A1F2F53-FF3C-964D-828C-79126A8454D4}" type="pres">
      <dgm:prSet presAssocID="{545495BE-0F49-FB4A-8BE9-33201E91A61A}" presName="hierChild5" presStyleCnt="0"/>
      <dgm:spPr/>
    </dgm:pt>
    <dgm:pt modelId="{128E9D0C-DFBF-CE4D-AF54-0CDFC1A12FDE}" type="pres">
      <dgm:prSet presAssocID="{237AEC72-2796-D449-A662-224A4D21CBC8}" presName="Name64" presStyleLbl="parChTrans1D4" presStyleIdx="2" presStyleCnt="24"/>
      <dgm:spPr/>
    </dgm:pt>
    <dgm:pt modelId="{1D767C67-A9E4-674B-B1D7-78C17B1EA841}" type="pres">
      <dgm:prSet presAssocID="{FA2F8E59-2F7A-AA4D-8F9D-7B0E17D289EE}" presName="hierRoot2" presStyleCnt="0">
        <dgm:presLayoutVars>
          <dgm:hierBranch val="init"/>
        </dgm:presLayoutVars>
      </dgm:prSet>
      <dgm:spPr/>
    </dgm:pt>
    <dgm:pt modelId="{25B61128-52EA-8546-9B1F-CA63C3BCB06A}" type="pres">
      <dgm:prSet presAssocID="{FA2F8E59-2F7A-AA4D-8F9D-7B0E17D289EE}" presName="rootComposite" presStyleCnt="0"/>
      <dgm:spPr/>
    </dgm:pt>
    <dgm:pt modelId="{453A4D41-17A3-2647-8BD1-20B9FCC4971C}" type="pres">
      <dgm:prSet presAssocID="{FA2F8E59-2F7A-AA4D-8F9D-7B0E17D289EE}" presName="rootText" presStyleLbl="node4" presStyleIdx="2" presStyleCnt="24">
        <dgm:presLayoutVars>
          <dgm:chPref val="3"/>
        </dgm:presLayoutVars>
      </dgm:prSet>
      <dgm:spPr/>
    </dgm:pt>
    <dgm:pt modelId="{DB165842-D561-2546-A07F-718B50F8E9CE}" type="pres">
      <dgm:prSet presAssocID="{FA2F8E59-2F7A-AA4D-8F9D-7B0E17D289EE}" presName="rootConnector" presStyleLbl="node4" presStyleIdx="2" presStyleCnt="24"/>
      <dgm:spPr/>
    </dgm:pt>
    <dgm:pt modelId="{DC5F988B-050B-8246-855F-BBCB6989A823}" type="pres">
      <dgm:prSet presAssocID="{FA2F8E59-2F7A-AA4D-8F9D-7B0E17D289EE}" presName="hierChild4" presStyleCnt="0"/>
      <dgm:spPr/>
    </dgm:pt>
    <dgm:pt modelId="{A7A9B243-0BD2-064C-AB6F-716B5CC9ED2A}" type="pres">
      <dgm:prSet presAssocID="{FA2F8E59-2F7A-AA4D-8F9D-7B0E17D289EE}" presName="hierChild5" presStyleCnt="0"/>
      <dgm:spPr/>
    </dgm:pt>
    <dgm:pt modelId="{D120479C-D442-F344-AD9A-4DA83EFC8602}" type="pres">
      <dgm:prSet presAssocID="{B41E45F6-A274-6B48-8B54-9DFE1A2FD5AB}" presName="hierChild5" presStyleCnt="0"/>
      <dgm:spPr/>
    </dgm:pt>
    <dgm:pt modelId="{53E68739-1698-D945-A0F0-4307CC5C7176}" type="pres">
      <dgm:prSet presAssocID="{A9391A33-7324-2E48-B117-B2A18D6F856A}" presName="hierChild5" presStyleCnt="0"/>
      <dgm:spPr/>
    </dgm:pt>
    <dgm:pt modelId="{D2368FD3-548E-6C4D-A22C-F4E833D45CB9}" type="pres">
      <dgm:prSet presAssocID="{51896512-559A-7641-A200-B176D9C813DD}" presName="Name64" presStyleLbl="parChTrans1D3" presStyleIdx="1" presStyleCnt="8"/>
      <dgm:spPr/>
    </dgm:pt>
    <dgm:pt modelId="{E122844E-E6B1-184F-8134-B2E20DADF84A}" type="pres">
      <dgm:prSet presAssocID="{AA3EC414-87E0-B243-81DC-4D3BC953A127}" presName="hierRoot2" presStyleCnt="0">
        <dgm:presLayoutVars>
          <dgm:hierBranch val="init"/>
        </dgm:presLayoutVars>
      </dgm:prSet>
      <dgm:spPr/>
    </dgm:pt>
    <dgm:pt modelId="{DF240E13-D9E5-1B45-BD9E-FDE74D20C958}" type="pres">
      <dgm:prSet presAssocID="{AA3EC414-87E0-B243-81DC-4D3BC953A127}" presName="rootComposite" presStyleCnt="0"/>
      <dgm:spPr/>
    </dgm:pt>
    <dgm:pt modelId="{CBFCC3A2-C258-8C49-AA5F-7C021FC1481C}" type="pres">
      <dgm:prSet presAssocID="{AA3EC414-87E0-B243-81DC-4D3BC953A127}" presName="rootText" presStyleLbl="node3" presStyleIdx="1" presStyleCnt="8" custScaleX="108620">
        <dgm:presLayoutVars>
          <dgm:chPref val="3"/>
        </dgm:presLayoutVars>
      </dgm:prSet>
      <dgm:spPr/>
    </dgm:pt>
    <dgm:pt modelId="{8A5656B1-2FE8-1C4D-B9F8-27D57D15E9D3}" type="pres">
      <dgm:prSet presAssocID="{AA3EC414-87E0-B243-81DC-4D3BC953A127}" presName="rootConnector" presStyleLbl="node3" presStyleIdx="1" presStyleCnt="8"/>
      <dgm:spPr/>
    </dgm:pt>
    <dgm:pt modelId="{BAE6246D-C033-A946-BEA5-8268F1A900DD}" type="pres">
      <dgm:prSet presAssocID="{AA3EC414-87E0-B243-81DC-4D3BC953A127}" presName="hierChild4" presStyleCnt="0"/>
      <dgm:spPr/>
    </dgm:pt>
    <dgm:pt modelId="{E86F02FC-8185-8740-8AD7-25EDBED1FE02}" type="pres">
      <dgm:prSet presAssocID="{0BC71AB0-9EA3-234A-B546-10226D268FB6}" presName="Name64" presStyleLbl="parChTrans1D4" presStyleIdx="3" presStyleCnt="24"/>
      <dgm:spPr/>
    </dgm:pt>
    <dgm:pt modelId="{B1C06412-0BAF-F545-8DF7-16F349C41DE3}" type="pres">
      <dgm:prSet presAssocID="{7CD84AD5-83DB-C54B-8652-8E6EF4E74EEC}" presName="hierRoot2" presStyleCnt="0">
        <dgm:presLayoutVars>
          <dgm:hierBranch val="init"/>
        </dgm:presLayoutVars>
      </dgm:prSet>
      <dgm:spPr/>
    </dgm:pt>
    <dgm:pt modelId="{A8B25369-9765-0D48-9E67-F730311D41AD}" type="pres">
      <dgm:prSet presAssocID="{7CD84AD5-83DB-C54B-8652-8E6EF4E74EEC}" presName="rootComposite" presStyleCnt="0"/>
      <dgm:spPr/>
    </dgm:pt>
    <dgm:pt modelId="{FEF54A43-984E-934C-A18F-363BAC1493D8}" type="pres">
      <dgm:prSet presAssocID="{7CD84AD5-83DB-C54B-8652-8E6EF4E74EEC}" presName="rootText" presStyleLbl="node4" presStyleIdx="3" presStyleCnt="24">
        <dgm:presLayoutVars>
          <dgm:chPref val="3"/>
        </dgm:presLayoutVars>
      </dgm:prSet>
      <dgm:spPr/>
    </dgm:pt>
    <dgm:pt modelId="{83C1C4FA-237A-0D4C-AF63-D9557DD166E0}" type="pres">
      <dgm:prSet presAssocID="{7CD84AD5-83DB-C54B-8652-8E6EF4E74EEC}" presName="rootConnector" presStyleLbl="node4" presStyleIdx="3" presStyleCnt="24"/>
      <dgm:spPr/>
    </dgm:pt>
    <dgm:pt modelId="{5BC25F9D-1394-9B47-8946-03CA8AC999D9}" type="pres">
      <dgm:prSet presAssocID="{7CD84AD5-83DB-C54B-8652-8E6EF4E74EEC}" presName="hierChild4" presStyleCnt="0"/>
      <dgm:spPr/>
    </dgm:pt>
    <dgm:pt modelId="{4805A633-1152-B64F-A540-C6578EBD7F40}" type="pres">
      <dgm:prSet presAssocID="{C2C60603-D9DE-324B-A13A-50C4255617E7}" presName="Name64" presStyleLbl="parChTrans1D4" presStyleIdx="4" presStyleCnt="24"/>
      <dgm:spPr/>
    </dgm:pt>
    <dgm:pt modelId="{D5B3D9DC-7488-2C4A-8687-4EB2D3050A7A}" type="pres">
      <dgm:prSet presAssocID="{064541FC-416E-0242-9C73-6A4A16B8B401}" presName="hierRoot2" presStyleCnt="0">
        <dgm:presLayoutVars>
          <dgm:hierBranch val="init"/>
        </dgm:presLayoutVars>
      </dgm:prSet>
      <dgm:spPr/>
    </dgm:pt>
    <dgm:pt modelId="{9E927815-D9D4-0344-9D12-49793EE07E00}" type="pres">
      <dgm:prSet presAssocID="{064541FC-416E-0242-9C73-6A4A16B8B401}" presName="rootComposite" presStyleCnt="0"/>
      <dgm:spPr/>
    </dgm:pt>
    <dgm:pt modelId="{C3B5F424-2D8B-FC43-96C4-6369FDDFABEC}" type="pres">
      <dgm:prSet presAssocID="{064541FC-416E-0242-9C73-6A4A16B8B401}" presName="rootText" presStyleLbl="node4" presStyleIdx="4" presStyleCnt="24">
        <dgm:presLayoutVars>
          <dgm:chPref val="3"/>
        </dgm:presLayoutVars>
      </dgm:prSet>
      <dgm:spPr/>
    </dgm:pt>
    <dgm:pt modelId="{7D9BACA0-32AF-C242-96DA-32DEE756D993}" type="pres">
      <dgm:prSet presAssocID="{064541FC-416E-0242-9C73-6A4A16B8B401}" presName="rootConnector" presStyleLbl="node4" presStyleIdx="4" presStyleCnt="24"/>
      <dgm:spPr/>
    </dgm:pt>
    <dgm:pt modelId="{2772F392-3B45-7A49-9FBF-53E80D6DD270}" type="pres">
      <dgm:prSet presAssocID="{064541FC-416E-0242-9C73-6A4A16B8B401}" presName="hierChild4" presStyleCnt="0"/>
      <dgm:spPr/>
    </dgm:pt>
    <dgm:pt modelId="{53491B17-0F0D-B842-9814-BA969950D6BA}" type="pres">
      <dgm:prSet presAssocID="{064541FC-416E-0242-9C73-6A4A16B8B401}" presName="hierChild5" presStyleCnt="0"/>
      <dgm:spPr/>
    </dgm:pt>
    <dgm:pt modelId="{0B72323B-AAF6-FC4F-B776-D8DAFA5A6192}" type="pres">
      <dgm:prSet presAssocID="{086D3072-8C53-8044-9A8C-68319EB7F88F}" presName="Name64" presStyleLbl="parChTrans1D4" presStyleIdx="5" presStyleCnt="24"/>
      <dgm:spPr/>
    </dgm:pt>
    <dgm:pt modelId="{42A883C4-70DF-6E40-903E-D8FCC9A02471}" type="pres">
      <dgm:prSet presAssocID="{5FCDF7DF-1DA6-FF4A-A312-0EAF734667C0}" presName="hierRoot2" presStyleCnt="0">
        <dgm:presLayoutVars>
          <dgm:hierBranch val="init"/>
        </dgm:presLayoutVars>
      </dgm:prSet>
      <dgm:spPr/>
    </dgm:pt>
    <dgm:pt modelId="{75F7E6C8-278E-B64B-82C6-9166794C9798}" type="pres">
      <dgm:prSet presAssocID="{5FCDF7DF-1DA6-FF4A-A312-0EAF734667C0}" presName="rootComposite" presStyleCnt="0"/>
      <dgm:spPr/>
    </dgm:pt>
    <dgm:pt modelId="{038C8678-BD9A-6848-9C23-80B7A2B260BF}" type="pres">
      <dgm:prSet presAssocID="{5FCDF7DF-1DA6-FF4A-A312-0EAF734667C0}" presName="rootText" presStyleLbl="node4" presStyleIdx="5" presStyleCnt="24">
        <dgm:presLayoutVars>
          <dgm:chPref val="3"/>
        </dgm:presLayoutVars>
      </dgm:prSet>
      <dgm:spPr/>
    </dgm:pt>
    <dgm:pt modelId="{C564B4B3-C801-3141-BC1A-2481C4B77810}" type="pres">
      <dgm:prSet presAssocID="{5FCDF7DF-1DA6-FF4A-A312-0EAF734667C0}" presName="rootConnector" presStyleLbl="node4" presStyleIdx="5" presStyleCnt="24"/>
      <dgm:spPr/>
    </dgm:pt>
    <dgm:pt modelId="{3413C520-012E-9F4D-865E-731C02D11B7C}" type="pres">
      <dgm:prSet presAssocID="{5FCDF7DF-1DA6-FF4A-A312-0EAF734667C0}" presName="hierChild4" presStyleCnt="0"/>
      <dgm:spPr/>
    </dgm:pt>
    <dgm:pt modelId="{D6EDC466-6803-DA4C-92CD-8DF4AABC934F}" type="pres">
      <dgm:prSet presAssocID="{5FCDF7DF-1DA6-FF4A-A312-0EAF734667C0}" presName="hierChild5" presStyleCnt="0"/>
      <dgm:spPr/>
    </dgm:pt>
    <dgm:pt modelId="{F8FB7CA2-F1D3-5D46-8A04-447F3B38703D}" type="pres">
      <dgm:prSet presAssocID="{7CD84AD5-83DB-C54B-8652-8E6EF4E74EEC}" presName="hierChild5" presStyleCnt="0"/>
      <dgm:spPr/>
    </dgm:pt>
    <dgm:pt modelId="{ABBF4AC7-2406-4740-99E2-370B8D2A6729}" type="pres">
      <dgm:prSet presAssocID="{AA3EC414-87E0-B243-81DC-4D3BC953A127}" presName="hierChild5" presStyleCnt="0"/>
      <dgm:spPr/>
    </dgm:pt>
    <dgm:pt modelId="{AD3F5420-057B-184E-9A58-F928E0AB59AE}" type="pres">
      <dgm:prSet presAssocID="{42CDBFF7-1A27-2A4F-9E76-9825DAC8DCCC}" presName="hierChild5" presStyleCnt="0"/>
      <dgm:spPr/>
    </dgm:pt>
    <dgm:pt modelId="{37C92F8E-A047-9644-8FA2-E79349E42C12}" type="pres">
      <dgm:prSet presAssocID="{43E7429E-4997-1A44-A84F-279D6F83417C}" presName="Name64" presStyleLbl="parChTrans1D2" presStyleIdx="1" presStyleCnt="4"/>
      <dgm:spPr/>
    </dgm:pt>
    <dgm:pt modelId="{19E79BAA-55B7-844F-B570-6D0250F7BC72}" type="pres">
      <dgm:prSet presAssocID="{5311E118-1B71-7540-B99A-3D86E3AADB4E}" presName="hierRoot2" presStyleCnt="0">
        <dgm:presLayoutVars>
          <dgm:hierBranch val="init"/>
        </dgm:presLayoutVars>
      </dgm:prSet>
      <dgm:spPr/>
    </dgm:pt>
    <dgm:pt modelId="{F35D9839-8701-B74A-BD27-FD2A6D617E4C}" type="pres">
      <dgm:prSet presAssocID="{5311E118-1B71-7540-B99A-3D86E3AADB4E}" presName="rootComposite" presStyleCnt="0"/>
      <dgm:spPr/>
    </dgm:pt>
    <dgm:pt modelId="{744B63C8-2CC2-0742-A1D9-0D3CA55F0C88}" type="pres">
      <dgm:prSet presAssocID="{5311E118-1B71-7540-B99A-3D86E3AADB4E}" presName="rootText" presStyleLbl="node2" presStyleIdx="1" presStyleCnt="4">
        <dgm:presLayoutVars>
          <dgm:chPref val="3"/>
        </dgm:presLayoutVars>
      </dgm:prSet>
      <dgm:spPr/>
    </dgm:pt>
    <dgm:pt modelId="{583997E0-6A0F-9945-A998-BA6B8983C9DF}" type="pres">
      <dgm:prSet presAssocID="{5311E118-1B71-7540-B99A-3D86E3AADB4E}" presName="rootConnector" presStyleLbl="node2" presStyleIdx="1" presStyleCnt="4"/>
      <dgm:spPr/>
    </dgm:pt>
    <dgm:pt modelId="{D1185E37-9671-284A-91A5-05D21CFE59D6}" type="pres">
      <dgm:prSet presAssocID="{5311E118-1B71-7540-B99A-3D86E3AADB4E}" presName="hierChild4" presStyleCnt="0"/>
      <dgm:spPr/>
    </dgm:pt>
    <dgm:pt modelId="{46AD8129-E6BD-0A49-A344-0D6CD99EE6C7}" type="pres">
      <dgm:prSet presAssocID="{817D42D4-DDE2-CB4F-BE92-ABCB65B6C2B9}" presName="Name64" presStyleLbl="parChTrans1D3" presStyleIdx="2" presStyleCnt="8"/>
      <dgm:spPr/>
    </dgm:pt>
    <dgm:pt modelId="{A4C76452-56CD-E648-B185-3EB4D4BD43D0}" type="pres">
      <dgm:prSet presAssocID="{04C66CA9-9A5C-5D41-A533-1F6BA69D0158}" presName="hierRoot2" presStyleCnt="0">
        <dgm:presLayoutVars>
          <dgm:hierBranch val="init"/>
        </dgm:presLayoutVars>
      </dgm:prSet>
      <dgm:spPr/>
    </dgm:pt>
    <dgm:pt modelId="{3279BDAD-8259-AC48-BB93-11DD2434761B}" type="pres">
      <dgm:prSet presAssocID="{04C66CA9-9A5C-5D41-A533-1F6BA69D0158}" presName="rootComposite" presStyleCnt="0"/>
      <dgm:spPr/>
    </dgm:pt>
    <dgm:pt modelId="{84A36493-08FE-0744-A296-B95932E5693A}" type="pres">
      <dgm:prSet presAssocID="{04C66CA9-9A5C-5D41-A533-1F6BA69D0158}" presName="rootText" presStyleLbl="node3" presStyleIdx="2" presStyleCnt="8" custScaleX="105745">
        <dgm:presLayoutVars>
          <dgm:chPref val="3"/>
        </dgm:presLayoutVars>
      </dgm:prSet>
      <dgm:spPr/>
    </dgm:pt>
    <dgm:pt modelId="{C27CB594-03E0-1A4A-BE24-3F87EBAD18ED}" type="pres">
      <dgm:prSet presAssocID="{04C66CA9-9A5C-5D41-A533-1F6BA69D0158}" presName="rootConnector" presStyleLbl="node3" presStyleIdx="2" presStyleCnt="8"/>
      <dgm:spPr/>
    </dgm:pt>
    <dgm:pt modelId="{CF1D1B15-3545-434E-B8B7-35131C117499}" type="pres">
      <dgm:prSet presAssocID="{04C66CA9-9A5C-5D41-A533-1F6BA69D0158}" presName="hierChild4" presStyleCnt="0"/>
      <dgm:spPr/>
    </dgm:pt>
    <dgm:pt modelId="{E788D985-8B47-2440-983F-AEC165FF18F4}" type="pres">
      <dgm:prSet presAssocID="{B58BBD4D-F65F-5D49-8125-699107D40442}" presName="Name64" presStyleLbl="parChTrans1D4" presStyleIdx="6" presStyleCnt="24"/>
      <dgm:spPr/>
    </dgm:pt>
    <dgm:pt modelId="{0D9E0AE5-D879-054F-806E-E9C1A24EE3D0}" type="pres">
      <dgm:prSet presAssocID="{3C4A1888-A2C7-144D-BDE8-87C0292EFED7}" presName="hierRoot2" presStyleCnt="0">
        <dgm:presLayoutVars>
          <dgm:hierBranch val="init"/>
        </dgm:presLayoutVars>
      </dgm:prSet>
      <dgm:spPr/>
    </dgm:pt>
    <dgm:pt modelId="{82458BD7-0666-4B42-BE99-1A8F12A0E784}" type="pres">
      <dgm:prSet presAssocID="{3C4A1888-A2C7-144D-BDE8-87C0292EFED7}" presName="rootComposite" presStyleCnt="0"/>
      <dgm:spPr/>
    </dgm:pt>
    <dgm:pt modelId="{03DC6B21-2E23-1247-B6CB-FF403B8A8EBC}" type="pres">
      <dgm:prSet presAssocID="{3C4A1888-A2C7-144D-BDE8-87C0292EFED7}" presName="rootText" presStyleLbl="node4" presStyleIdx="6" presStyleCnt="24">
        <dgm:presLayoutVars>
          <dgm:chPref val="3"/>
        </dgm:presLayoutVars>
      </dgm:prSet>
      <dgm:spPr/>
    </dgm:pt>
    <dgm:pt modelId="{7F34CFEE-25B9-5D42-B60B-E8933E8EF632}" type="pres">
      <dgm:prSet presAssocID="{3C4A1888-A2C7-144D-BDE8-87C0292EFED7}" presName="rootConnector" presStyleLbl="node4" presStyleIdx="6" presStyleCnt="24"/>
      <dgm:spPr/>
    </dgm:pt>
    <dgm:pt modelId="{EEF46033-5B54-4441-99E6-DFA2C02EE675}" type="pres">
      <dgm:prSet presAssocID="{3C4A1888-A2C7-144D-BDE8-87C0292EFED7}" presName="hierChild4" presStyleCnt="0"/>
      <dgm:spPr/>
    </dgm:pt>
    <dgm:pt modelId="{4E6BED92-F92E-F141-A4FD-A6E2A87C1DC0}" type="pres">
      <dgm:prSet presAssocID="{C7ADD865-9243-CD40-AA47-33E717B7A563}" presName="Name64" presStyleLbl="parChTrans1D4" presStyleIdx="7" presStyleCnt="24"/>
      <dgm:spPr/>
    </dgm:pt>
    <dgm:pt modelId="{7250B116-D58D-F243-BBFD-D87498193DD4}" type="pres">
      <dgm:prSet presAssocID="{E2F83F05-6B75-0143-AF2C-1F3924F05BD7}" presName="hierRoot2" presStyleCnt="0">
        <dgm:presLayoutVars>
          <dgm:hierBranch val="init"/>
        </dgm:presLayoutVars>
      </dgm:prSet>
      <dgm:spPr/>
    </dgm:pt>
    <dgm:pt modelId="{9E15E93F-DBD2-4941-8E5D-3DEF526392E1}" type="pres">
      <dgm:prSet presAssocID="{E2F83F05-6B75-0143-AF2C-1F3924F05BD7}" presName="rootComposite" presStyleCnt="0"/>
      <dgm:spPr/>
    </dgm:pt>
    <dgm:pt modelId="{225996B5-40B8-4444-9DC4-521B1BB86301}" type="pres">
      <dgm:prSet presAssocID="{E2F83F05-6B75-0143-AF2C-1F3924F05BD7}" presName="rootText" presStyleLbl="node4" presStyleIdx="7" presStyleCnt="24">
        <dgm:presLayoutVars>
          <dgm:chPref val="3"/>
        </dgm:presLayoutVars>
      </dgm:prSet>
      <dgm:spPr/>
    </dgm:pt>
    <dgm:pt modelId="{90D28458-7178-A746-91D2-B8B598F462FC}" type="pres">
      <dgm:prSet presAssocID="{E2F83F05-6B75-0143-AF2C-1F3924F05BD7}" presName="rootConnector" presStyleLbl="node4" presStyleIdx="7" presStyleCnt="24"/>
      <dgm:spPr/>
    </dgm:pt>
    <dgm:pt modelId="{BF2150B7-4D95-6D45-8C2D-23E11C7AB17D}" type="pres">
      <dgm:prSet presAssocID="{E2F83F05-6B75-0143-AF2C-1F3924F05BD7}" presName="hierChild4" presStyleCnt="0"/>
      <dgm:spPr/>
    </dgm:pt>
    <dgm:pt modelId="{3E1DE088-E696-8047-B422-F5BAA106C062}" type="pres">
      <dgm:prSet presAssocID="{E2F83F05-6B75-0143-AF2C-1F3924F05BD7}" presName="hierChild5" presStyleCnt="0"/>
      <dgm:spPr/>
    </dgm:pt>
    <dgm:pt modelId="{9523E466-ED13-A84F-A382-4733C30305F2}" type="pres">
      <dgm:prSet presAssocID="{BAE96EC4-068C-C249-A2C6-6AC30A0368DC}" presName="Name64" presStyleLbl="parChTrans1D4" presStyleIdx="8" presStyleCnt="24"/>
      <dgm:spPr/>
    </dgm:pt>
    <dgm:pt modelId="{A205B3FF-F846-3B4A-AFCA-B4783B33A0E3}" type="pres">
      <dgm:prSet presAssocID="{3593A9D3-AB98-D045-B8D4-406013A5FB6C}" presName="hierRoot2" presStyleCnt="0">
        <dgm:presLayoutVars>
          <dgm:hierBranch val="init"/>
        </dgm:presLayoutVars>
      </dgm:prSet>
      <dgm:spPr/>
    </dgm:pt>
    <dgm:pt modelId="{D4D18771-2B2B-3747-B146-B919AC8DE3AE}" type="pres">
      <dgm:prSet presAssocID="{3593A9D3-AB98-D045-B8D4-406013A5FB6C}" presName="rootComposite" presStyleCnt="0"/>
      <dgm:spPr/>
    </dgm:pt>
    <dgm:pt modelId="{E1E45C0B-AFCA-4943-B407-B88B3B031AB7}" type="pres">
      <dgm:prSet presAssocID="{3593A9D3-AB98-D045-B8D4-406013A5FB6C}" presName="rootText" presStyleLbl="node4" presStyleIdx="8" presStyleCnt="24">
        <dgm:presLayoutVars>
          <dgm:chPref val="3"/>
        </dgm:presLayoutVars>
      </dgm:prSet>
      <dgm:spPr/>
    </dgm:pt>
    <dgm:pt modelId="{412AB15A-D6A3-444E-8FE4-31FD2648F28C}" type="pres">
      <dgm:prSet presAssocID="{3593A9D3-AB98-D045-B8D4-406013A5FB6C}" presName="rootConnector" presStyleLbl="node4" presStyleIdx="8" presStyleCnt="24"/>
      <dgm:spPr/>
    </dgm:pt>
    <dgm:pt modelId="{AAAC960E-38FB-4B4A-AD50-97FF488A0C84}" type="pres">
      <dgm:prSet presAssocID="{3593A9D3-AB98-D045-B8D4-406013A5FB6C}" presName="hierChild4" presStyleCnt="0"/>
      <dgm:spPr/>
    </dgm:pt>
    <dgm:pt modelId="{A6E302E6-0403-CE4C-90F0-C677C8AEB644}" type="pres">
      <dgm:prSet presAssocID="{3593A9D3-AB98-D045-B8D4-406013A5FB6C}" presName="hierChild5" presStyleCnt="0"/>
      <dgm:spPr/>
    </dgm:pt>
    <dgm:pt modelId="{187FAEC4-0BC3-FD4A-842D-0692858A8FFF}" type="pres">
      <dgm:prSet presAssocID="{3C4A1888-A2C7-144D-BDE8-87C0292EFED7}" presName="hierChild5" presStyleCnt="0"/>
      <dgm:spPr/>
    </dgm:pt>
    <dgm:pt modelId="{94EFBD1E-D820-0C42-B415-C7605645E1C3}" type="pres">
      <dgm:prSet presAssocID="{04C66CA9-9A5C-5D41-A533-1F6BA69D0158}" presName="hierChild5" presStyleCnt="0"/>
      <dgm:spPr/>
    </dgm:pt>
    <dgm:pt modelId="{BA966B93-431F-4B48-836C-FCFC8F4B5CAB}" type="pres">
      <dgm:prSet presAssocID="{D8471286-CA2B-824F-AAA5-913A5F6DD09B}" presName="Name64" presStyleLbl="parChTrans1D3" presStyleIdx="3" presStyleCnt="8"/>
      <dgm:spPr/>
    </dgm:pt>
    <dgm:pt modelId="{CAD45DF7-C20A-A24D-8DBA-821588AFEE12}" type="pres">
      <dgm:prSet presAssocID="{C81DA98E-78EB-584A-8A69-876D427206F2}" presName="hierRoot2" presStyleCnt="0">
        <dgm:presLayoutVars>
          <dgm:hierBranch val="init"/>
        </dgm:presLayoutVars>
      </dgm:prSet>
      <dgm:spPr/>
    </dgm:pt>
    <dgm:pt modelId="{E6F7CE08-22ED-C343-9FB4-17ED115258E4}" type="pres">
      <dgm:prSet presAssocID="{C81DA98E-78EB-584A-8A69-876D427206F2}" presName="rootComposite" presStyleCnt="0"/>
      <dgm:spPr/>
    </dgm:pt>
    <dgm:pt modelId="{3BC2FDBB-C2A1-F041-BD6E-02A2FAC9CB60}" type="pres">
      <dgm:prSet presAssocID="{C81DA98E-78EB-584A-8A69-876D427206F2}" presName="rootText" presStyleLbl="node3" presStyleIdx="3" presStyleCnt="8" custScaleX="108620">
        <dgm:presLayoutVars>
          <dgm:chPref val="3"/>
        </dgm:presLayoutVars>
      </dgm:prSet>
      <dgm:spPr/>
    </dgm:pt>
    <dgm:pt modelId="{04CCF535-4CDA-D041-A32D-B66E972BD742}" type="pres">
      <dgm:prSet presAssocID="{C81DA98E-78EB-584A-8A69-876D427206F2}" presName="rootConnector" presStyleLbl="node3" presStyleIdx="3" presStyleCnt="8"/>
      <dgm:spPr/>
    </dgm:pt>
    <dgm:pt modelId="{D1062802-6BC7-6A40-A612-B1AD1B2A9823}" type="pres">
      <dgm:prSet presAssocID="{C81DA98E-78EB-584A-8A69-876D427206F2}" presName="hierChild4" presStyleCnt="0"/>
      <dgm:spPr/>
    </dgm:pt>
    <dgm:pt modelId="{70214ACA-0B64-BB4D-8EE3-040EBD1995FA}" type="pres">
      <dgm:prSet presAssocID="{E6268686-4A42-0A4C-B875-D08A047C6CEF}" presName="Name64" presStyleLbl="parChTrans1D4" presStyleIdx="9" presStyleCnt="24"/>
      <dgm:spPr/>
    </dgm:pt>
    <dgm:pt modelId="{8661D321-8AAF-2F4C-9B3C-532E0CD500E1}" type="pres">
      <dgm:prSet presAssocID="{CBE26CE5-D56E-9B48-B8CD-50CC00357405}" presName="hierRoot2" presStyleCnt="0">
        <dgm:presLayoutVars>
          <dgm:hierBranch val="init"/>
        </dgm:presLayoutVars>
      </dgm:prSet>
      <dgm:spPr/>
    </dgm:pt>
    <dgm:pt modelId="{C2214C8C-8350-F74A-B791-A45AE6BF3798}" type="pres">
      <dgm:prSet presAssocID="{CBE26CE5-D56E-9B48-B8CD-50CC00357405}" presName="rootComposite" presStyleCnt="0"/>
      <dgm:spPr/>
    </dgm:pt>
    <dgm:pt modelId="{F9A40B0E-EB0D-354D-B976-A30886A85037}" type="pres">
      <dgm:prSet presAssocID="{CBE26CE5-D56E-9B48-B8CD-50CC00357405}" presName="rootText" presStyleLbl="node4" presStyleIdx="9" presStyleCnt="24">
        <dgm:presLayoutVars>
          <dgm:chPref val="3"/>
        </dgm:presLayoutVars>
      </dgm:prSet>
      <dgm:spPr/>
    </dgm:pt>
    <dgm:pt modelId="{BE5BE8ED-CFC6-3847-B593-D13184129241}" type="pres">
      <dgm:prSet presAssocID="{CBE26CE5-D56E-9B48-B8CD-50CC00357405}" presName="rootConnector" presStyleLbl="node4" presStyleIdx="9" presStyleCnt="24"/>
      <dgm:spPr/>
    </dgm:pt>
    <dgm:pt modelId="{E8EB62F6-5102-8346-ABDF-EED2B79403C8}" type="pres">
      <dgm:prSet presAssocID="{CBE26CE5-D56E-9B48-B8CD-50CC00357405}" presName="hierChild4" presStyleCnt="0"/>
      <dgm:spPr/>
    </dgm:pt>
    <dgm:pt modelId="{C83D4455-E22C-0A46-9448-DD1566344E7E}" type="pres">
      <dgm:prSet presAssocID="{5F00D636-296F-EF46-80A7-228DD72A7018}" presName="Name64" presStyleLbl="parChTrans1D4" presStyleIdx="10" presStyleCnt="24"/>
      <dgm:spPr/>
    </dgm:pt>
    <dgm:pt modelId="{FD506EFE-64F7-6847-B523-C0CF0B09F913}" type="pres">
      <dgm:prSet presAssocID="{AB0026A9-D506-364C-BAF5-DD5851DF8A36}" presName="hierRoot2" presStyleCnt="0">
        <dgm:presLayoutVars>
          <dgm:hierBranch val="init"/>
        </dgm:presLayoutVars>
      </dgm:prSet>
      <dgm:spPr/>
    </dgm:pt>
    <dgm:pt modelId="{1DABFA70-21DE-514D-B6F6-25FB9B1C9BDC}" type="pres">
      <dgm:prSet presAssocID="{AB0026A9-D506-364C-BAF5-DD5851DF8A36}" presName="rootComposite" presStyleCnt="0"/>
      <dgm:spPr/>
    </dgm:pt>
    <dgm:pt modelId="{C1FE171B-7773-D148-9883-2F46D0ACE8A0}" type="pres">
      <dgm:prSet presAssocID="{AB0026A9-D506-364C-BAF5-DD5851DF8A36}" presName="rootText" presStyleLbl="node4" presStyleIdx="10" presStyleCnt="24">
        <dgm:presLayoutVars>
          <dgm:chPref val="3"/>
        </dgm:presLayoutVars>
      </dgm:prSet>
      <dgm:spPr/>
    </dgm:pt>
    <dgm:pt modelId="{74B2E983-AE86-554D-8F5A-50A33D224CDC}" type="pres">
      <dgm:prSet presAssocID="{AB0026A9-D506-364C-BAF5-DD5851DF8A36}" presName="rootConnector" presStyleLbl="node4" presStyleIdx="10" presStyleCnt="24"/>
      <dgm:spPr/>
    </dgm:pt>
    <dgm:pt modelId="{35175EF9-EBAF-0445-B58B-6DD72E09D91F}" type="pres">
      <dgm:prSet presAssocID="{AB0026A9-D506-364C-BAF5-DD5851DF8A36}" presName="hierChild4" presStyleCnt="0"/>
      <dgm:spPr/>
    </dgm:pt>
    <dgm:pt modelId="{10A98658-CE3D-0849-B43F-B02343F0E365}" type="pres">
      <dgm:prSet presAssocID="{AB0026A9-D506-364C-BAF5-DD5851DF8A36}" presName="hierChild5" presStyleCnt="0"/>
      <dgm:spPr/>
    </dgm:pt>
    <dgm:pt modelId="{F6853322-1E5D-F741-BB1C-403F3B22126B}" type="pres">
      <dgm:prSet presAssocID="{BA8144C2-661A-5142-A3A5-A9C2BC5938A7}" presName="Name64" presStyleLbl="parChTrans1D4" presStyleIdx="11" presStyleCnt="24"/>
      <dgm:spPr/>
    </dgm:pt>
    <dgm:pt modelId="{13BA8568-8EE1-7040-8E29-934481C6134E}" type="pres">
      <dgm:prSet presAssocID="{0C3AB05A-54E2-B14A-B4C8-121DAF27D12C}" presName="hierRoot2" presStyleCnt="0">
        <dgm:presLayoutVars>
          <dgm:hierBranch val="init"/>
        </dgm:presLayoutVars>
      </dgm:prSet>
      <dgm:spPr/>
    </dgm:pt>
    <dgm:pt modelId="{BED1F05D-56BB-D34C-B2F8-DE5847757EC2}" type="pres">
      <dgm:prSet presAssocID="{0C3AB05A-54E2-B14A-B4C8-121DAF27D12C}" presName="rootComposite" presStyleCnt="0"/>
      <dgm:spPr/>
    </dgm:pt>
    <dgm:pt modelId="{A678FE8E-1400-2846-9273-9D3278A4CFF9}" type="pres">
      <dgm:prSet presAssocID="{0C3AB05A-54E2-B14A-B4C8-121DAF27D12C}" presName="rootText" presStyleLbl="node4" presStyleIdx="11" presStyleCnt="24">
        <dgm:presLayoutVars>
          <dgm:chPref val="3"/>
        </dgm:presLayoutVars>
      </dgm:prSet>
      <dgm:spPr/>
    </dgm:pt>
    <dgm:pt modelId="{4B777D7E-E3EB-4C4E-90CE-3B2A9A131ED4}" type="pres">
      <dgm:prSet presAssocID="{0C3AB05A-54E2-B14A-B4C8-121DAF27D12C}" presName="rootConnector" presStyleLbl="node4" presStyleIdx="11" presStyleCnt="24"/>
      <dgm:spPr/>
    </dgm:pt>
    <dgm:pt modelId="{08709ECD-1C31-1242-8FBD-A970C30B4688}" type="pres">
      <dgm:prSet presAssocID="{0C3AB05A-54E2-B14A-B4C8-121DAF27D12C}" presName="hierChild4" presStyleCnt="0"/>
      <dgm:spPr/>
    </dgm:pt>
    <dgm:pt modelId="{11814EEE-1195-CC4B-A430-A503D6ABE5AE}" type="pres">
      <dgm:prSet presAssocID="{0C3AB05A-54E2-B14A-B4C8-121DAF27D12C}" presName="hierChild5" presStyleCnt="0"/>
      <dgm:spPr/>
    </dgm:pt>
    <dgm:pt modelId="{682FA7F5-AA72-EB43-BD81-0BC443E661A5}" type="pres">
      <dgm:prSet presAssocID="{CBE26CE5-D56E-9B48-B8CD-50CC00357405}" presName="hierChild5" presStyleCnt="0"/>
      <dgm:spPr/>
    </dgm:pt>
    <dgm:pt modelId="{7A6F39AE-7998-A940-8809-254CE7DF5D3C}" type="pres">
      <dgm:prSet presAssocID="{C81DA98E-78EB-584A-8A69-876D427206F2}" presName="hierChild5" presStyleCnt="0"/>
      <dgm:spPr/>
    </dgm:pt>
    <dgm:pt modelId="{6280278E-4F68-014F-9BB5-EFB5EFA4D15F}" type="pres">
      <dgm:prSet presAssocID="{5311E118-1B71-7540-B99A-3D86E3AADB4E}" presName="hierChild5" presStyleCnt="0"/>
      <dgm:spPr/>
    </dgm:pt>
    <dgm:pt modelId="{504022EA-FB41-D44D-B472-3D1FAF5FC29A}" type="pres">
      <dgm:prSet presAssocID="{28293919-5434-E345-BC3C-6599D92F9C5B}" presName="Name64" presStyleLbl="parChTrans1D2" presStyleIdx="2" presStyleCnt="4"/>
      <dgm:spPr/>
    </dgm:pt>
    <dgm:pt modelId="{921B7B18-714D-0C4D-982C-3D83E6CDB8C0}" type="pres">
      <dgm:prSet presAssocID="{F23A58F3-8AB8-C047-B856-324E65CEE060}" presName="hierRoot2" presStyleCnt="0">
        <dgm:presLayoutVars>
          <dgm:hierBranch val="init"/>
        </dgm:presLayoutVars>
      </dgm:prSet>
      <dgm:spPr/>
    </dgm:pt>
    <dgm:pt modelId="{1BF700D8-A37D-B143-8057-41CD1FAB33FB}" type="pres">
      <dgm:prSet presAssocID="{F23A58F3-8AB8-C047-B856-324E65CEE060}" presName="rootComposite" presStyleCnt="0"/>
      <dgm:spPr/>
    </dgm:pt>
    <dgm:pt modelId="{04AF44DB-C7C3-3540-A53A-7C8A477DBB10}" type="pres">
      <dgm:prSet presAssocID="{F23A58F3-8AB8-C047-B856-324E65CEE060}" presName="rootText" presStyleLbl="node2" presStyleIdx="2" presStyleCnt="4">
        <dgm:presLayoutVars>
          <dgm:chPref val="3"/>
        </dgm:presLayoutVars>
      </dgm:prSet>
      <dgm:spPr/>
    </dgm:pt>
    <dgm:pt modelId="{7E88D6AD-1A77-7249-8852-C719B15A9FA6}" type="pres">
      <dgm:prSet presAssocID="{F23A58F3-8AB8-C047-B856-324E65CEE060}" presName="rootConnector" presStyleLbl="node2" presStyleIdx="2" presStyleCnt="4"/>
      <dgm:spPr/>
    </dgm:pt>
    <dgm:pt modelId="{77B5C3B4-261E-FF46-8824-74D1FCE4CC3C}" type="pres">
      <dgm:prSet presAssocID="{F23A58F3-8AB8-C047-B856-324E65CEE060}" presName="hierChild4" presStyleCnt="0"/>
      <dgm:spPr/>
    </dgm:pt>
    <dgm:pt modelId="{C6BB0F08-08AA-F74F-A2B8-B32C570156DE}" type="pres">
      <dgm:prSet presAssocID="{1640880D-5E17-9343-83E9-3F368CF2DFCA}" presName="Name64" presStyleLbl="parChTrans1D3" presStyleIdx="4" presStyleCnt="8"/>
      <dgm:spPr/>
    </dgm:pt>
    <dgm:pt modelId="{0C4782E1-B8BC-8241-B72C-71A132AA639A}" type="pres">
      <dgm:prSet presAssocID="{7AFAFBE1-9364-E24F-B5CF-3B171060146D}" presName="hierRoot2" presStyleCnt="0">
        <dgm:presLayoutVars>
          <dgm:hierBranch val="init"/>
        </dgm:presLayoutVars>
      </dgm:prSet>
      <dgm:spPr/>
    </dgm:pt>
    <dgm:pt modelId="{A8AA35D5-2F8B-A344-9452-9FB02E5CE415}" type="pres">
      <dgm:prSet presAssocID="{7AFAFBE1-9364-E24F-B5CF-3B171060146D}" presName="rootComposite" presStyleCnt="0"/>
      <dgm:spPr/>
    </dgm:pt>
    <dgm:pt modelId="{841FE718-6C7C-0B4A-A771-1B749EF78D1E}" type="pres">
      <dgm:prSet presAssocID="{7AFAFBE1-9364-E24F-B5CF-3B171060146D}" presName="rootText" presStyleLbl="node3" presStyleIdx="4" presStyleCnt="8" custScaleX="105745">
        <dgm:presLayoutVars>
          <dgm:chPref val="3"/>
        </dgm:presLayoutVars>
      </dgm:prSet>
      <dgm:spPr/>
    </dgm:pt>
    <dgm:pt modelId="{858A1646-1AE6-6544-94F5-8AB32BB48E5B}" type="pres">
      <dgm:prSet presAssocID="{7AFAFBE1-9364-E24F-B5CF-3B171060146D}" presName="rootConnector" presStyleLbl="node3" presStyleIdx="4" presStyleCnt="8"/>
      <dgm:spPr/>
    </dgm:pt>
    <dgm:pt modelId="{C1937F2E-0D66-AA4F-B5B7-C859F6D650CF}" type="pres">
      <dgm:prSet presAssocID="{7AFAFBE1-9364-E24F-B5CF-3B171060146D}" presName="hierChild4" presStyleCnt="0"/>
      <dgm:spPr/>
    </dgm:pt>
    <dgm:pt modelId="{CE6AA172-92DD-6542-A8D3-23C20A69AEDA}" type="pres">
      <dgm:prSet presAssocID="{62DFC4EB-B8E3-F740-B7C7-236062F5A384}" presName="Name64" presStyleLbl="parChTrans1D4" presStyleIdx="12" presStyleCnt="24"/>
      <dgm:spPr/>
    </dgm:pt>
    <dgm:pt modelId="{B4704F06-FE11-0441-B4CC-F626AFA51917}" type="pres">
      <dgm:prSet presAssocID="{64CE779A-2B7D-2C4D-A871-73A501DEEEBC}" presName="hierRoot2" presStyleCnt="0">
        <dgm:presLayoutVars>
          <dgm:hierBranch val="init"/>
        </dgm:presLayoutVars>
      </dgm:prSet>
      <dgm:spPr/>
    </dgm:pt>
    <dgm:pt modelId="{F6937E3D-0DC2-B74E-8B20-465C91695FBA}" type="pres">
      <dgm:prSet presAssocID="{64CE779A-2B7D-2C4D-A871-73A501DEEEBC}" presName="rootComposite" presStyleCnt="0"/>
      <dgm:spPr/>
    </dgm:pt>
    <dgm:pt modelId="{44BAF4D5-9D8A-4A46-9D91-69D336E9B806}" type="pres">
      <dgm:prSet presAssocID="{64CE779A-2B7D-2C4D-A871-73A501DEEEBC}" presName="rootText" presStyleLbl="node4" presStyleIdx="12" presStyleCnt="24">
        <dgm:presLayoutVars>
          <dgm:chPref val="3"/>
        </dgm:presLayoutVars>
      </dgm:prSet>
      <dgm:spPr/>
    </dgm:pt>
    <dgm:pt modelId="{E16BB7AE-F54C-C74A-A16B-595A1543AE9F}" type="pres">
      <dgm:prSet presAssocID="{64CE779A-2B7D-2C4D-A871-73A501DEEEBC}" presName="rootConnector" presStyleLbl="node4" presStyleIdx="12" presStyleCnt="24"/>
      <dgm:spPr/>
    </dgm:pt>
    <dgm:pt modelId="{14F341DD-413C-AB49-A44A-CF49C8AB13CA}" type="pres">
      <dgm:prSet presAssocID="{64CE779A-2B7D-2C4D-A871-73A501DEEEBC}" presName="hierChild4" presStyleCnt="0"/>
      <dgm:spPr/>
    </dgm:pt>
    <dgm:pt modelId="{762F80D8-50B6-E44C-86EE-05CE4933E940}" type="pres">
      <dgm:prSet presAssocID="{DC26D04D-F077-1849-8473-B9DACE2B4B43}" presName="Name64" presStyleLbl="parChTrans1D4" presStyleIdx="13" presStyleCnt="24"/>
      <dgm:spPr/>
    </dgm:pt>
    <dgm:pt modelId="{9F50FD78-0D59-E24C-B32C-00C87130DEE8}" type="pres">
      <dgm:prSet presAssocID="{DB298E89-2DEB-5241-9003-2BF1CC56CF41}" presName="hierRoot2" presStyleCnt="0">
        <dgm:presLayoutVars>
          <dgm:hierBranch val="init"/>
        </dgm:presLayoutVars>
      </dgm:prSet>
      <dgm:spPr/>
    </dgm:pt>
    <dgm:pt modelId="{20DE6F64-2A42-7540-BBD7-60C86FF5BD26}" type="pres">
      <dgm:prSet presAssocID="{DB298E89-2DEB-5241-9003-2BF1CC56CF41}" presName="rootComposite" presStyleCnt="0"/>
      <dgm:spPr/>
    </dgm:pt>
    <dgm:pt modelId="{5A6AD7BE-0DB5-2247-B233-F8D2380F5FB1}" type="pres">
      <dgm:prSet presAssocID="{DB298E89-2DEB-5241-9003-2BF1CC56CF41}" presName="rootText" presStyleLbl="node4" presStyleIdx="13" presStyleCnt="24">
        <dgm:presLayoutVars>
          <dgm:chPref val="3"/>
        </dgm:presLayoutVars>
      </dgm:prSet>
      <dgm:spPr/>
    </dgm:pt>
    <dgm:pt modelId="{51A455DD-B303-4640-99FF-72A47755FDC7}" type="pres">
      <dgm:prSet presAssocID="{DB298E89-2DEB-5241-9003-2BF1CC56CF41}" presName="rootConnector" presStyleLbl="node4" presStyleIdx="13" presStyleCnt="24"/>
      <dgm:spPr/>
    </dgm:pt>
    <dgm:pt modelId="{55EC850B-0B06-1A44-81CD-2B5D786D685B}" type="pres">
      <dgm:prSet presAssocID="{DB298E89-2DEB-5241-9003-2BF1CC56CF41}" presName="hierChild4" presStyleCnt="0"/>
      <dgm:spPr/>
    </dgm:pt>
    <dgm:pt modelId="{3DB84435-B6DF-3B48-9DB4-68B8CAB71D81}" type="pres">
      <dgm:prSet presAssocID="{DB298E89-2DEB-5241-9003-2BF1CC56CF41}" presName="hierChild5" presStyleCnt="0"/>
      <dgm:spPr/>
    </dgm:pt>
    <dgm:pt modelId="{D51D476F-2D9C-1245-AE9E-4DCF178F210B}" type="pres">
      <dgm:prSet presAssocID="{55E241E1-A105-2844-8295-827B657E46BB}" presName="Name64" presStyleLbl="parChTrans1D4" presStyleIdx="14" presStyleCnt="24"/>
      <dgm:spPr/>
    </dgm:pt>
    <dgm:pt modelId="{F60B4A2B-04CA-F14B-A90A-F7C4934E129C}" type="pres">
      <dgm:prSet presAssocID="{3283240B-77B1-D349-83E5-162098DD0CF4}" presName="hierRoot2" presStyleCnt="0">
        <dgm:presLayoutVars>
          <dgm:hierBranch val="init"/>
        </dgm:presLayoutVars>
      </dgm:prSet>
      <dgm:spPr/>
    </dgm:pt>
    <dgm:pt modelId="{54E570A9-46DD-1242-B3B6-86BB4412FCD0}" type="pres">
      <dgm:prSet presAssocID="{3283240B-77B1-D349-83E5-162098DD0CF4}" presName="rootComposite" presStyleCnt="0"/>
      <dgm:spPr/>
    </dgm:pt>
    <dgm:pt modelId="{39270DD4-9C5E-D146-85BB-A34E8A8774D6}" type="pres">
      <dgm:prSet presAssocID="{3283240B-77B1-D349-83E5-162098DD0CF4}" presName="rootText" presStyleLbl="node4" presStyleIdx="14" presStyleCnt="24">
        <dgm:presLayoutVars>
          <dgm:chPref val="3"/>
        </dgm:presLayoutVars>
      </dgm:prSet>
      <dgm:spPr/>
    </dgm:pt>
    <dgm:pt modelId="{A638DFA9-32A4-DD41-8A03-3D29DFC261B0}" type="pres">
      <dgm:prSet presAssocID="{3283240B-77B1-D349-83E5-162098DD0CF4}" presName="rootConnector" presStyleLbl="node4" presStyleIdx="14" presStyleCnt="24"/>
      <dgm:spPr/>
    </dgm:pt>
    <dgm:pt modelId="{B4871CB8-CDC5-0C4E-B74A-799A39C79114}" type="pres">
      <dgm:prSet presAssocID="{3283240B-77B1-D349-83E5-162098DD0CF4}" presName="hierChild4" presStyleCnt="0"/>
      <dgm:spPr/>
    </dgm:pt>
    <dgm:pt modelId="{1FAE3010-6FD8-A74C-A776-24265AD087EB}" type="pres">
      <dgm:prSet presAssocID="{3283240B-77B1-D349-83E5-162098DD0CF4}" presName="hierChild5" presStyleCnt="0"/>
      <dgm:spPr/>
    </dgm:pt>
    <dgm:pt modelId="{000546D1-EFA6-C249-9EAD-522063FFD46A}" type="pres">
      <dgm:prSet presAssocID="{64CE779A-2B7D-2C4D-A871-73A501DEEEBC}" presName="hierChild5" presStyleCnt="0"/>
      <dgm:spPr/>
    </dgm:pt>
    <dgm:pt modelId="{81836E36-C575-0144-B6BE-A1D2166B1107}" type="pres">
      <dgm:prSet presAssocID="{7AFAFBE1-9364-E24F-B5CF-3B171060146D}" presName="hierChild5" presStyleCnt="0"/>
      <dgm:spPr/>
    </dgm:pt>
    <dgm:pt modelId="{C3CB8A03-0AFE-D149-904B-B01E12F6A53A}" type="pres">
      <dgm:prSet presAssocID="{F9809BB8-BB61-0145-957C-A1311094BEC4}" presName="Name64" presStyleLbl="parChTrans1D3" presStyleIdx="5" presStyleCnt="8"/>
      <dgm:spPr/>
    </dgm:pt>
    <dgm:pt modelId="{3F074874-FCCF-EA48-BF11-60F480E2B934}" type="pres">
      <dgm:prSet presAssocID="{B50A86D4-5365-C947-9814-C76377DF0CEC}" presName="hierRoot2" presStyleCnt="0">
        <dgm:presLayoutVars>
          <dgm:hierBranch val="init"/>
        </dgm:presLayoutVars>
      </dgm:prSet>
      <dgm:spPr/>
    </dgm:pt>
    <dgm:pt modelId="{26CA520A-30DA-ED4F-96D8-A6B8CBFB069B}" type="pres">
      <dgm:prSet presAssocID="{B50A86D4-5365-C947-9814-C76377DF0CEC}" presName="rootComposite" presStyleCnt="0"/>
      <dgm:spPr/>
    </dgm:pt>
    <dgm:pt modelId="{38FD61D0-6A62-7648-8F40-42EB0D0D31E2}" type="pres">
      <dgm:prSet presAssocID="{B50A86D4-5365-C947-9814-C76377DF0CEC}" presName="rootText" presStyleLbl="node3" presStyleIdx="5" presStyleCnt="8" custScaleX="108620">
        <dgm:presLayoutVars>
          <dgm:chPref val="3"/>
        </dgm:presLayoutVars>
      </dgm:prSet>
      <dgm:spPr/>
    </dgm:pt>
    <dgm:pt modelId="{D7991B0B-5469-5843-B3FB-F98093963A29}" type="pres">
      <dgm:prSet presAssocID="{B50A86D4-5365-C947-9814-C76377DF0CEC}" presName="rootConnector" presStyleLbl="node3" presStyleIdx="5" presStyleCnt="8"/>
      <dgm:spPr/>
    </dgm:pt>
    <dgm:pt modelId="{B2D9A5C4-EB76-FD46-A496-B425A27BF204}" type="pres">
      <dgm:prSet presAssocID="{B50A86D4-5365-C947-9814-C76377DF0CEC}" presName="hierChild4" presStyleCnt="0"/>
      <dgm:spPr/>
    </dgm:pt>
    <dgm:pt modelId="{16D44922-6D53-BB48-B482-181B288A578B}" type="pres">
      <dgm:prSet presAssocID="{1FD697EC-A693-774A-A0A7-E5B33860D8F2}" presName="Name64" presStyleLbl="parChTrans1D4" presStyleIdx="15" presStyleCnt="24"/>
      <dgm:spPr/>
    </dgm:pt>
    <dgm:pt modelId="{82B39AEB-D8B7-8B4C-8B71-9DA3A06EC2E5}" type="pres">
      <dgm:prSet presAssocID="{5AFF906F-C3E6-3546-AC23-C175F745A89F}" presName="hierRoot2" presStyleCnt="0">
        <dgm:presLayoutVars>
          <dgm:hierBranch val="init"/>
        </dgm:presLayoutVars>
      </dgm:prSet>
      <dgm:spPr/>
    </dgm:pt>
    <dgm:pt modelId="{7DD46467-CE79-0B4E-BE97-652EAD05772E}" type="pres">
      <dgm:prSet presAssocID="{5AFF906F-C3E6-3546-AC23-C175F745A89F}" presName="rootComposite" presStyleCnt="0"/>
      <dgm:spPr/>
    </dgm:pt>
    <dgm:pt modelId="{8943CA99-AF8E-4B45-ADB7-B32C8C9C297A}" type="pres">
      <dgm:prSet presAssocID="{5AFF906F-C3E6-3546-AC23-C175F745A89F}" presName="rootText" presStyleLbl="node4" presStyleIdx="15" presStyleCnt="24">
        <dgm:presLayoutVars>
          <dgm:chPref val="3"/>
        </dgm:presLayoutVars>
      </dgm:prSet>
      <dgm:spPr/>
    </dgm:pt>
    <dgm:pt modelId="{8A18788B-E1A0-F24B-A14F-2F2819F8E917}" type="pres">
      <dgm:prSet presAssocID="{5AFF906F-C3E6-3546-AC23-C175F745A89F}" presName="rootConnector" presStyleLbl="node4" presStyleIdx="15" presStyleCnt="24"/>
      <dgm:spPr/>
    </dgm:pt>
    <dgm:pt modelId="{9E948A69-E5E7-AC40-A9BC-E35E9B5370C6}" type="pres">
      <dgm:prSet presAssocID="{5AFF906F-C3E6-3546-AC23-C175F745A89F}" presName="hierChild4" presStyleCnt="0"/>
      <dgm:spPr/>
    </dgm:pt>
    <dgm:pt modelId="{73F743B3-85F8-1F46-93A0-C7AE85CFFC95}" type="pres">
      <dgm:prSet presAssocID="{070A5F01-8441-8C48-90CC-722AC6B1FB35}" presName="Name64" presStyleLbl="parChTrans1D4" presStyleIdx="16" presStyleCnt="24"/>
      <dgm:spPr/>
    </dgm:pt>
    <dgm:pt modelId="{7D404F56-BE9A-8841-8C3C-9C0355291CD5}" type="pres">
      <dgm:prSet presAssocID="{2F030000-3B73-AB4E-8283-A1BD0018D8B5}" presName="hierRoot2" presStyleCnt="0">
        <dgm:presLayoutVars>
          <dgm:hierBranch val="init"/>
        </dgm:presLayoutVars>
      </dgm:prSet>
      <dgm:spPr/>
    </dgm:pt>
    <dgm:pt modelId="{352682D1-EBAE-4440-B4A2-1E03635587E3}" type="pres">
      <dgm:prSet presAssocID="{2F030000-3B73-AB4E-8283-A1BD0018D8B5}" presName="rootComposite" presStyleCnt="0"/>
      <dgm:spPr/>
    </dgm:pt>
    <dgm:pt modelId="{D5B38EF3-0AB0-4243-A9B4-9F5D94F99D35}" type="pres">
      <dgm:prSet presAssocID="{2F030000-3B73-AB4E-8283-A1BD0018D8B5}" presName="rootText" presStyleLbl="node4" presStyleIdx="16" presStyleCnt="24">
        <dgm:presLayoutVars>
          <dgm:chPref val="3"/>
        </dgm:presLayoutVars>
      </dgm:prSet>
      <dgm:spPr/>
    </dgm:pt>
    <dgm:pt modelId="{788ACF06-760C-EA41-9814-A9AC645138B1}" type="pres">
      <dgm:prSet presAssocID="{2F030000-3B73-AB4E-8283-A1BD0018D8B5}" presName="rootConnector" presStyleLbl="node4" presStyleIdx="16" presStyleCnt="24"/>
      <dgm:spPr/>
    </dgm:pt>
    <dgm:pt modelId="{3D9D33C2-E5FB-3F48-8572-3A1F9DCD54D0}" type="pres">
      <dgm:prSet presAssocID="{2F030000-3B73-AB4E-8283-A1BD0018D8B5}" presName="hierChild4" presStyleCnt="0"/>
      <dgm:spPr/>
    </dgm:pt>
    <dgm:pt modelId="{824155E1-2688-EB46-951A-4F2006C51E19}" type="pres">
      <dgm:prSet presAssocID="{2F030000-3B73-AB4E-8283-A1BD0018D8B5}" presName="hierChild5" presStyleCnt="0"/>
      <dgm:spPr/>
    </dgm:pt>
    <dgm:pt modelId="{F82C1FA4-79B5-1244-9838-D542779B7AE6}" type="pres">
      <dgm:prSet presAssocID="{431329A8-CE19-E149-A9E8-FA6689A3AFFA}" presName="Name64" presStyleLbl="parChTrans1D4" presStyleIdx="17" presStyleCnt="24"/>
      <dgm:spPr/>
    </dgm:pt>
    <dgm:pt modelId="{E9BAD855-66F8-7843-9DF5-4C3D8F548CC4}" type="pres">
      <dgm:prSet presAssocID="{B400D53A-6CED-C744-B426-9135DBE5867D}" presName="hierRoot2" presStyleCnt="0">
        <dgm:presLayoutVars>
          <dgm:hierBranch val="init"/>
        </dgm:presLayoutVars>
      </dgm:prSet>
      <dgm:spPr/>
    </dgm:pt>
    <dgm:pt modelId="{42B8AD63-34E1-0746-8221-B612243934F1}" type="pres">
      <dgm:prSet presAssocID="{B400D53A-6CED-C744-B426-9135DBE5867D}" presName="rootComposite" presStyleCnt="0"/>
      <dgm:spPr/>
    </dgm:pt>
    <dgm:pt modelId="{B66BDB44-A881-2E44-B615-45D39E09C0CA}" type="pres">
      <dgm:prSet presAssocID="{B400D53A-6CED-C744-B426-9135DBE5867D}" presName="rootText" presStyleLbl="node4" presStyleIdx="17" presStyleCnt="24">
        <dgm:presLayoutVars>
          <dgm:chPref val="3"/>
        </dgm:presLayoutVars>
      </dgm:prSet>
      <dgm:spPr/>
    </dgm:pt>
    <dgm:pt modelId="{ED9DE93F-DABA-F84D-A326-978F30CDF7A8}" type="pres">
      <dgm:prSet presAssocID="{B400D53A-6CED-C744-B426-9135DBE5867D}" presName="rootConnector" presStyleLbl="node4" presStyleIdx="17" presStyleCnt="24"/>
      <dgm:spPr/>
    </dgm:pt>
    <dgm:pt modelId="{EC091614-13CD-604C-B874-8EC0F0B82E38}" type="pres">
      <dgm:prSet presAssocID="{B400D53A-6CED-C744-B426-9135DBE5867D}" presName="hierChild4" presStyleCnt="0"/>
      <dgm:spPr/>
    </dgm:pt>
    <dgm:pt modelId="{763A6662-B00A-1340-8667-52A92511570E}" type="pres">
      <dgm:prSet presAssocID="{B400D53A-6CED-C744-B426-9135DBE5867D}" presName="hierChild5" presStyleCnt="0"/>
      <dgm:spPr/>
    </dgm:pt>
    <dgm:pt modelId="{E1B8D3DF-6FC5-B54C-B450-65E619EC3F15}" type="pres">
      <dgm:prSet presAssocID="{5AFF906F-C3E6-3546-AC23-C175F745A89F}" presName="hierChild5" presStyleCnt="0"/>
      <dgm:spPr/>
    </dgm:pt>
    <dgm:pt modelId="{3B44018F-86BA-AE48-A9AA-D3801CB42502}" type="pres">
      <dgm:prSet presAssocID="{B50A86D4-5365-C947-9814-C76377DF0CEC}" presName="hierChild5" presStyleCnt="0"/>
      <dgm:spPr/>
    </dgm:pt>
    <dgm:pt modelId="{CB640646-C3AF-1E4E-B720-8F63155D8BF0}" type="pres">
      <dgm:prSet presAssocID="{F23A58F3-8AB8-C047-B856-324E65CEE060}" presName="hierChild5" presStyleCnt="0"/>
      <dgm:spPr/>
    </dgm:pt>
    <dgm:pt modelId="{033E1FE9-5DBE-BA48-B689-ECADDE525E91}" type="pres">
      <dgm:prSet presAssocID="{048AB355-219E-CB41-9AF7-2E0BB5173770}" presName="Name64" presStyleLbl="parChTrans1D2" presStyleIdx="3" presStyleCnt="4"/>
      <dgm:spPr/>
    </dgm:pt>
    <dgm:pt modelId="{2396DFAE-2502-E44F-8CB2-1A451791C7B0}" type="pres">
      <dgm:prSet presAssocID="{5C53E872-BFC3-0C49-9040-A28A4839E1D0}" presName="hierRoot2" presStyleCnt="0">
        <dgm:presLayoutVars>
          <dgm:hierBranch val="init"/>
        </dgm:presLayoutVars>
      </dgm:prSet>
      <dgm:spPr/>
    </dgm:pt>
    <dgm:pt modelId="{84632629-DFD3-1648-B705-1185EF83CB36}" type="pres">
      <dgm:prSet presAssocID="{5C53E872-BFC3-0C49-9040-A28A4839E1D0}" presName="rootComposite" presStyleCnt="0"/>
      <dgm:spPr/>
    </dgm:pt>
    <dgm:pt modelId="{91E242AE-22CC-5C46-9606-E72E6810BDDE}" type="pres">
      <dgm:prSet presAssocID="{5C53E872-BFC3-0C49-9040-A28A4839E1D0}" presName="rootText" presStyleLbl="node2" presStyleIdx="3" presStyleCnt="4">
        <dgm:presLayoutVars>
          <dgm:chPref val="3"/>
        </dgm:presLayoutVars>
      </dgm:prSet>
      <dgm:spPr/>
    </dgm:pt>
    <dgm:pt modelId="{E8961465-12F2-984B-9F82-DBE1449A562D}" type="pres">
      <dgm:prSet presAssocID="{5C53E872-BFC3-0C49-9040-A28A4839E1D0}" presName="rootConnector" presStyleLbl="node2" presStyleIdx="3" presStyleCnt="4"/>
      <dgm:spPr/>
    </dgm:pt>
    <dgm:pt modelId="{EAC9EE91-E6BB-0D4F-8ED8-B077D502D5F0}" type="pres">
      <dgm:prSet presAssocID="{5C53E872-BFC3-0C49-9040-A28A4839E1D0}" presName="hierChild4" presStyleCnt="0"/>
      <dgm:spPr/>
    </dgm:pt>
    <dgm:pt modelId="{675F52CA-C201-A248-B144-C62967A5CAB9}" type="pres">
      <dgm:prSet presAssocID="{7F332B25-1126-D845-B8D4-236B85150F86}" presName="Name64" presStyleLbl="parChTrans1D3" presStyleIdx="6" presStyleCnt="8"/>
      <dgm:spPr/>
    </dgm:pt>
    <dgm:pt modelId="{C56912A0-1ECB-FE40-9ED7-11683344DE64}" type="pres">
      <dgm:prSet presAssocID="{46097B9B-B82F-974B-A74B-A4B375815015}" presName="hierRoot2" presStyleCnt="0">
        <dgm:presLayoutVars>
          <dgm:hierBranch val="init"/>
        </dgm:presLayoutVars>
      </dgm:prSet>
      <dgm:spPr/>
    </dgm:pt>
    <dgm:pt modelId="{3367F3CB-7D8C-9048-B2FE-4CD45A83D2A4}" type="pres">
      <dgm:prSet presAssocID="{46097B9B-B82F-974B-A74B-A4B375815015}" presName="rootComposite" presStyleCnt="0"/>
      <dgm:spPr/>
    </dgm:pt>
    <dgm:pt modelId="{3C9A5565-26AD-B947-89ED-8AA17372EB43}" type="pres">
      <dgm:prSet presAssocID="{46097B9B-B82F-974B-A74B-A4B375815015}" presName="rootText" presStyleLbl="node3" presStyleIdx="6" presStyleCnt="8" custScaleX="105745">
        <dgm:presLayoutVars>
          <dgm:chPref val="3"/>
        </dgm:presLayoutVars>
      </dgm:prSet>
      <dgm:spPr/>
    </dgm:pt>
    <dgm:pt modelId="{15235C00-DC8E-0847-96C1-E184C9D804AC}" type="pres">
      <dgm:prSet presAssocID="{46097B9B-B82F-974B-A74B-A4B375815015}" presName="rootConnector" presStyleLbl="node3" presStyleIdx="6" presStyleCnt="8"/>
      <dgm:spPr/>
    </dgm:pt>
    <dgm:pt modelId="{4683F272-5FC7-634D-A615-DE4CD6F9235A}" type="pres">
      <dgm:prSet presAssocID="{46097B9B-B82F-974B-A74B-A4B375815015}" presName="hierChild4" presStyleCnt="0"/>
      <dgm:spPr/>
    </dgm:pt>
    <dgm:pt modelId="{0FF1771B-70FD-504F-A48C-04768B693DF6}" type="pres">
      <dgm:prSet presAssocID="{3AB7ADE6-D84A-934D-B55F-B27D9D20758A}" presName="Name64" presStyleLbl="parChTrans1D4" presStyleIdx="18" presStyleCnt="24"/>
      <dgm:spPr/>
    </dgm:pt>
    <dgm:pt modelId="{3E6097AD-6D7E-3A4E-A9A8-9B298A40929A}" type="pres">
      <dgm:prSet presAssocID="{75CE4592-25D0-2541-87B2-63AEDFE803B6}" presName="hierRoot2" presStyleCnt="0">
        <dgm:presLayoutVars>
          <dgm:hierBranch val="init"/>
        </dgm:presLayoutVars>
      </dgm:prSet>
      <dgm:spPr/>
    </dgm:pt>
    <dgm:pt modelId="{E0C360AA-F92C-2742-AAA0-05A3C49C9681}" type="pres">
      <dgm:prSet presAssocID="{75CE4592-25D0-2541-87B2-63AEDFE803B6}" presName="rootComposite" presStyleCnt="0"/>
      <dgm:spPr/>
    </dgm:pt>
    <dgm:pt modelId="{CB5A4F51-482D-8640-8B4E-8025C5BF4CCC}" type="pres">
      <dgm:prSet presAssocID="{75CE4592-25D0-2541-87B2-63AEDFE803B6}" presName="rootText" presStyleLbl="node4" presStyleIdx="18" presStyleCnt="24">
        <dgm:presLayoutVars>
          <dgm:chPref val="3"/>
        </dgm:presLayoutVars>
      </dgm:prSet>
      <dgm:spPr/>
    </dgm:pt>
    <dgm:pt modelId="{38810F95-0F18-AC40-852A-718D3B4F021B}" type="pres">
      <dgm:prSet presAssocID="{75CE4592-25D0-2541-87B2-63AEDFE803B6}" presName="rootConnector" presStyleLbl="node4" presStyleIdx="18" presStyleCnt="24"/>
      <dgm:spPr/>
    </dgm:pt>
    <dgm:pt modelId="{2F1049D2-702A-F640-8B29-FB0097D79BA9}" type="pres">
      <dgm:prSet presAssocID="{75CE4592-25D0-2541-87B2-63AEDFE803B6}" presName="hierChild4" presStyleCnt="0"/>
      <dgm:spPr/>
    </dgm:pt>
    <dgm:pt modelId="{328311AE-3264-7343-B208-BBAA08E19D0B}" type="pres">
      <dgm:prSet presAssocID="{16D0A676-1A30-AC49-B79C-1333CC202A61}" presName="Name64" presStyleLbl="parChTrans1D4" presStyleIdx="19" presStyleCnt="24"/>
      <dgm:spPr/>
    </dgm:pt>
    <dgm:pt modelId="{74CD5E39-4BA5-2245-83B8-11BAE7C084CF}" type="pres">
      <dgm:prSet presAssocID="{8A64E9E5-73F7-E449-9504-4FAB11B356C4}" presName="hierRoot2" presStyleCnt="0">
        <dgm:presLayoutVars>
          <dgm:hierBranch val="init"/>
        </dgm:presLayoutVars>
      </dgm:prSet>
      <dgm:spPr/>
    </dgm:pt>
    <dgm:pt modelId="{A9A22556-A47B-7A40-8D2F-12EB0FCE3BAB}" type="pres">
      <dgm:prSet presAssocID="{8A64E9E5-73F7-E449-9504-4FAB11B356C4}" presName="rootComposite" presStyleCnt="0"/>
      <dgm:spPr/>
    </dgm:pt>
    <dgm:pt modelId="{109A8C77-5206-6A48-9F5F-82CFDAC87CF7}" type="pres">
      <dgm:prSet presAssocID="{8A64E9E5-73F7-E449-9504-4FAB11B356C4}" presName="rootText" presStyleLbl="node4" presStyleIdx="19" presStyleCnt="24">
        <dgm:presLayoutVars>
          <dgm:chPref val="3"/>
        </dgm:presLayoutVars>
      </dgm:prSet>
      <dgm:spPr/>
    </dgm:pt>
    <dgm:pt modelId="{CB69E3DF-3225-B947-9325-E02D9DD9E954}" type="pres">
      <dgm:prSet presAssocID="{8A64E9E5-73F7-E449-9504-4FAB11B356C4}" presName="rootConnector" presStyleLbl="node4" presStyleIdx="19" presStyleCnt="24"/>
      <dgm:spPr/>
    </dgm:pt>
    <dgm:pt modelId="{1793AF41-1BB1-2149-9534-BAD10E5B695C}" type="pres">
      <dgm:prSet presAssocID="{8A64E9E5-73F7-E449-9504-4FAB11B356C4}" presName="hierChild4" presStyleCnt="0"/>
      <dgm:spPr/>
    </dgm:pt>
    <dgm:pt modelId="{7ED78211-4EAC-C94A-9CC6-E21F0368751C}" type="pres">
      <dgm:prSet presAssocID="{8A64E9E5-73F7-E449-9504-4FAB11B356C4}" presName="hierChild5" presStyleCnt="0"/>
      <dgm:spPr/>
    </dgm:pt>
    <dgm:pt modelId="{EF80C2B4-1FCC-EE4E-84CF-69538132177F}" type="pres">
      <dgm:prSet presAssocID="{86CE4910-A50D-E94E-9583-B09462C6CECC}" presName="Name64" presStyleLbl="parChTrans1D4" presStyleIdx="20" presStyleCnt="24"/>
      <dgm:spPr/>
    </dgm:pt>
    <dgm:pt modelId="{0B652ECF-42FB-B64F-80AF-5E99E8963CCA}" type="pres">
      <dgm:prSet presAssocID="{9838F9D8-8EE9-6946-8A18-995F36CCFB49}" presName="hierRoot2" presStyleCnt="0">
        <dgm:presLayoutVars>
          <dgm:hierBranch val="init"/>
        </dgm:presLayoutVars>
      </dgm:prSet>
      <dgm:spPr/>
    </dgm:pt>
    <dgm:pt modelId="{08F66D3B-4862-EC47-82EE-6B1AC7C7A2D5}" type="pres">
      <dgm:prSet presAssocID="{9838F9D8-8EE9-6946-8A18-995F36CCFB49}" presName="rootComposite" presStyleCnt="0"/>
      <dgm:spPr/>
    </dgm:pt>
    <dgm:pt modelId="{FDA1B501-8EC5-F842-8663-7FA074F7A27D}" type="pres">
      <dgm:prSet presAssocID="{9838F9D8-8EE9-6946-8A18-995F36CCFB49}" presName="rootText" presStyleLbl="node4" presStyleIdx="20" presStyleCnt="24">
        <dgm:presLayoutVars>
          <dgm:chPref val="3"/>
        </dgm:presLayoutVars>
      </dgm:prSet>
      <dgm:spPr/>
    </dgm:pt>
    <dgm:pt modelId="{2553D13B-4723-1444-AB25-F385F42366A4}" type="pres">
      <dgm:prSet presAssocID="{9838F9D8-8EE9-6946-8A18-995F36CCFB49}" presName="rootConnector" presStyleLbl="node4" presStyleIdx="20" presStyleCnt="24"/>
      <dgm:spPr/>
    </dgm:pt>
    <dgm:pt modelId="{3ADA7057-C9EE-EE40-A6F5-712D6EC00C5B}" type="pres">
      <dgm:prSet presAssocID="{9838F9D8-8EE9-6946-8A18-995F36CCFB49}" presName="hierChild4" presStyleCnt="0"/>
      <dgm:spPr/>
    </dgm:pt>
    <dgm:pt modelId="{58BE4FC4-7F72-F845-8B23-F6797A15D572}" type="pres">
      <dgm:prSet presAssocID="{9838F9D8-8EE9-6946-8A18-995F36CCFB49}" presName="hierChild5" presStyleCnt="0"/>
      <dgm:spPr/>
    </dgm:pt>
    <dgm:pt modelId="{E6FF0301-F05A-3347-85D4-2EE2D0A9F197}" type="pres">
      <dgm:prSet presAssocID="{75CE4592-25D0-2541-87B2-63AEDFE803B6}" presName="hierChild5" presStyleCnt="0"/>
      <dgm:spPr/>
    </dgm:pt>
    <dgm:pt modelId="{EC565C37-02B9-CF4E-A18A-5F3ED44E1558}" type="pres">
      <dgm:prSet presAssocID="{46097B9B-B82F-974B-A74B-A4B375815015}" presName="hierChild5" presStyleCnt="0"/>
      <dgm:spPr/>
    </dgm:pt>
    <dgm:pt modelId="{38E29903-9571-A445-86B1-7DF5EF853890}" type="pres">
      <dgm:prSet presAssocID="{D85E806C-9BE2-AE4F-866E-AC99B006B69B}" presName="Name64" presStyleLbl="parChTrans1D3" presStyleIdx="7" presStyleCnt="8"/>
      <dgm:spPr/>
    </dgm:pt>
    <dgm:pt modelId="{9A7D9A2A-C6BB-9140-B944-006CC29F650D}" type="pres">
      <dgm:prSet presAssocID="{E6097BD0-9CEB-6548-9F0E-9FF9C2BB6E8F}" presName="hierRoot2" presStyleCnt="0">
        <dgm:presLayoutVars>
          <dgm:hierBranch val="init"/>
        </dgm:presLayoutVars>
      </dgm:prSet>
      <dgm:spPr/>
    </dgm:pt>
    <dgm:pt modelId="{11A957F8-1253-D240-B6B3-E4DCB0FD6106}" type="pres">
      <dgm:prSet presAssocID="{E6097BD0-9CEB-6548-9F0E-9FF9C2BB6E8F}" presName="rootComposite" presStyleCnt="0"/>
      <dgm:spPr/>
    </dgm:pt>
    <dgm:pt modelId="{DE584AB9-7DC8-FE42-84E3-2AB7A7FBF2C0}" type="pres">
      <dgm:prSet presAssocID="{E6097BD0-9CEB-6548-9F0E-9FF9C2BB6E8F}" presName="rootText" presStyleLbl="node3" presStyleIdx="7" presStyleCnt="8" custScaleX="108620">
        <dgm:presLayoutVars>
          <dgm:chPref val="3"/>
        </dgm:presLayoutVars>
      </dgm:prSet>
      <dgm:spPr/>
    </dgm:pt>
    <dgm:pt modelId="{1C349702-38D9-4F48-9AD8-5D3DAEFDBA5F}" type="pres">
      <dgm:prSet presAssocID="{E6097BD0-9CEB-6548-9F0E-9FF9C2BB6E8F}" presName="rootConnector" presStyleLbl="node3" presStyleIdx="7" presStyleCnt="8"/>
      <dgm:spPr/>
    </dgm:pt>
    <dgm:pt modelId="{11F5B4E7-A9F6-944E-967A-6E7EB1AC0A8B}" type="pres">
      <dgm:prSet presAssocID="{E6097BD0-9CEB-6548-9F0E-9FF9C2BB6E8F}" presName="hierChild4" presStyleCnt="0"/>
      <dgm:spPr/>
    </dgm:pt>
    <dgm:pt modelId="{60BF6AF7-A533-684D-9D34-59E56ED7D0FC}" type="pres">
      <dgm:prSet presAssocID="{FB9CACE7-90E5-B041-8172-A47B71F11E04}" presName="Name64" presStyleLbl="parChTrans1D4" presStyleIdx="21" presStyleCnt="24"/>
      <dgm:spPr/>
    </dgm:pt>
    <dgm:pt modelId="{FB8711C0-21F6-F248-8B7A-18D3519581C5}" type="pres">
      <dgm:prSet presAssocID="{D9726865-6D73-504A-A8F6-25EEFA98158A}" presName="hierRoot2" presStyleCnt="0">
        <dgm:presLayoutVars>
          <dgm:hierBranch val="init"/>
        </dgm:presLayoutVars>
      </dgm:prSet>
      <dgm:spPr/>
    </dgm:pt>
    <dgm:pt modelId="{4B4D61D2-B32E-564E-8381-37F2D47BAAE9}" type="pres">
      <dgm:prSet presAssocID="{D9726865-6D73-504A-A8F6-25EEFA98158A}" presName="rootComposite" presStyleCnt="0"/>
      <dgm:spPr/>
    </dgm:pt>
    <dgm:pt modelId="{0A6F3D7B-6976-EB43-BDCA-C641D8575614}" type="pres">
      <dgm:prSet presAssocID="{D9726865-6D73-504A-A8F6-25EEFA98158A}" presName="rootText" presStyleLbl="node4" presStyleIdx="21" presStyleCnt="24">
        <dgm:presLayoutVars>
          <dgm:chPref val="3"/>
        </dgm:presLayoutVars>
      </dgm:prSet>
      <dgm:spPr/>
    </dgm:pt>
    <dgm:pt modelId="{843C92F5-6259-9641-B286-A7C2DE3229A5}" type="pres">
      <dgm:prSet presAssocID="{D9726865-6D73-504A-A8F6-25EEFA98158A}" presName="rootConnector" presStyleLbl="node4" presStyleIdx="21" presStyleCnt="24"/>
      <dgm:spPr/>
    </dgm:pt>
    <dgm:pt modelId="{21AB0981-7564-6A46-8518-012FC6002A80}" type="pres">
      <dgm:prSet presAssocID="{D9726865-6D73-504A-A8F6-25EEFA98158A}" presName="hierChild4" presStyleCnt="0"/>
      <dgm:spPr/>
    </dgm:pt>
    <dgm:pt modelId="{EE706B63-5615-244D-8F32-5ED0C16A05ED}" type="pres">
      <dgm:prSet presAssocID="{8FAD96D8-CCAE-B348-B6C4-53B27742B39D}" presName="Name64" presStyleLbl="parChTrans1D4" presStyleIdx="22" presStyleCnt="24"/>
      <dgm:spPr/>
    </dgm:pt>
    <dgm:pt modelId="{54FAB26E-B937-C345-B312-A04F0E30661C}" type="pres">
      <dgm:prSet presAssocID="{8C60DC41-0307-CA46-988A-FD587A05B452}" presName="hierRoot2" presStyleCnt="0">
        <dgm:presLayoutVars>
          <dgm:hierBranch val="init"/>
        </dgm:presLayoutVars>
      </dgm:prSet>
      <dgm:spPr/>
    </dgm:pt>
    <dgm:pt modelId="{3A8051AA-B73C-D445-8E33-0073357D6883}" type="pres">
      <dgm:prSet presAssocID="{8C60DC41-0307-CA46-988A-FD587A05B452}" presName="rootComposite" presStyleCnt="0"/>
      <dgm:spPr/>
    </dgm:pt>
    <dgm:pt modelId="{00041805-DF6D-654D-82BA-A98EC831F796}" type="pres">
      <dgm:prSet presAssocID="{8C60DC41-0307-CA46-988A-FD587A05B452}" presName="rootText" presStyleLbl="node4" presStyleIdx="22" presStyleCnt="24">
        <dgm:presLayoutVars>
          <dgm:chPref val="3"/>
        </dgm:presLayoutVars>
      </dgm:prSet>
      <dgm:spPr/>
    </dgm:pt>
    <dgm:pt modelId="{5CBE3F5E-A303-DE47-BB94-0192710F4A24}" type="pres">
      <dgm:prSet presAssocID="{8C60DC41-0307-CA46-988A-FD587A05B452}" presName="rootConnector" presStyleLbl="node4" presStyleIdx="22" presStyleCnt="24"/>
      <dgm:spPr/>
    </dgm:pt>
    <dgm:pt modelId="{2C4F7155-29C1-C144-B682-6728236C5FC2}" type="pres">
      <dgm:prSet presAssocID="{8C60DC41-0307-CA46-988A-FD587A05B452}" presName="hierChild4" presStyleCnt="0"/>
      <dgm:spPr/>
    </dgm:pt>
    <dgm:pt modelId="{EB82459E-1788-F945-B4DE-6F888E8411E5}" type="pres">
      <dgm:prSet presAssocID="{8C60DC41-0307-CA46-988A-FD587A05B452}" presName="hierChild5" presStyleCnt="0"/>
      <dgm:spPr/>
    </dgm:pt>
    <dgm:pt modelId="{609D0659-46FE-834C-993E-286FC366127A}" type="pres">
      <dgm:prSet presAssocID="{12773B6E-3E35-F844-8068-75A670C8364B}" presName="Name64" presStyleLbl="parChTrans1D4" presStyleIdx="23" presStyleCnt="24"/>
      <dgm:spPr/>
    </dgm:pt>
    <dgm:pt modelId="{06C05669-EF27-214D-BEBF-1274B36A0DA0}" type="pres">
      <dgm:prSet presAssocID="{37F1744E-5C29-924B-975C-F54D501A2DDB}" presName="hierRoot2" presStyleCnt="0">
        <dgm:presLayoutVars>
          <dgm:hierBranch val="init"/>
        </dgm:presLayoutVars>
      </dgm:prSet>
      <dgm:spPr/>
    </dgm:pt>
    <dgm:pt modelId="{716C84EC-95E2-9A44-8B4C-1F0E985CDEF5}" type="pres">
      <dgm:prSet presAssocID="{37F1744E-5C29-924B-975C-F54D501A2DDB}" presName="rootComposite" presStyleCnt="0"/>
      <dgm:spPr/>
    </dgm:pt>
    <dgm:pt modelId="{C7C89BD8-217C-BF42-B611-0C0F5C9E053E}" type="pres">
      <dgm:prSet presAssocID="{37F1744E-5C29-924B-975C-F54D501A2DDB}" presName="rootText" presStyleLbl="node4" presStyleIdx="23" presStyleCnt="24">
        <dgm:presLayoutVars>
          <dgm:chPref val="3"/>
        </dgm:presLayoutVars>
      </dgm:prSet>
      <dgm:spPr/>
    </dgm:pt>
    <dgm:pt modelId="{B4B2E9D1-8E9A-DB41-979D-7DBA51B634AA}" type="pres">
      <dgm:prSet presAssocID="{37F1744E-5C29-924B-975C-F54D501A2DDB}" presName="rootConnector" presStyleLbl="node4" presStyleIdx="23" presStyleCnt="24"/>
      <dgm:spPr/>
    </dgm:pt>
    <dgm:pt modelId="{E02ED4EF-851C-5941-9F48-9F1F26D5D3CD}" type="pres">
      <dgm:prSet presAssocID="{37F1744E-5C29-924B-975C-F54D501A2DDB}" presName="hierChild4" presStyleCnt="0"/>
      <dgm:spPr/>
    </dgm:pt>
    <dgm:pt modelId="{30FB3060-B790-C048-91DE-39E1E3172A9A}" type="pres">
      <dgm:prSet presAssocID="{37F1744E-5C29-924B-975C-F54D501A2DDB}" presName="hierChild5" presStyleCnt="0"/>
      <dgm:spPr/>
    </dgm:pt>
    <dgm:pt modelId="{7E43823E-0DE3-C245-9781-5CA7C00B91B1}" type="pres">
      <dgm:prSet presAssocID="{D9726865-6D73-504A-A8F6-25EEFA98158A}" presName="hierChild5" presStyleCnt="0"/>
      <dgm:spPr/>
    </dgm:pt>
    <dgm:pt modelId="{3E517E72-BD89-F049-9545-4BF511500D08}" type="pres">
      <dgm:prSet presAssocID="{E6097BD0-9CEB-6548-9F0E-9FF9C2BB6E8F}" presName="hierChild5" presStyleCnt="0"/>
      <dgm:spPr/>
    </dgm:pt>
    <dgm:pt modelId="{49C778C4-FE4B-1943-98E0-8E5A0D2047FA}" type="pres">
      <dgm:prSet presAssocID="{5C53E872-BFC3-0C49-9040-A28A4839E1D0}" presName="hierChild5" presStyleCnt="0"/>
      <dgm:spPr/>
    </dgm:pt>
    <dgm:pt modelId="{F40D3B85-8CDF-314F-8977-44DC1A3C114F}" type="pres">
      <dgm:prSet presAssocID="{6A67B8CC-7BAF-7B4E-B3CA-B73C2FE41606}" presName="hierChild3" presStyleCnt="0"/>
      <dgm:spPr/>
    </dgm:pt>
  </dgm:ptLst>
  <dgm:cxnLst>
    <dgm:cxn modelId="{8E0D8700-EA26-9B48-B5E5-68BEDD96AB8E}" type="presOf" srcId="{6A67B8CC-7BAF-7B4E-B3CA-B73C2FE41606}" destId="{352E0B77-734E-FF42-846F-19DEEE97E292}" srcOrd="1" destOrd="0" presId="urn:microsoft.com/office/officeart/2009/3/layout/HorizontalOrganizationChart"/>
    <dgm:cxn modelId="{D32E0A04-29C7-8342-85C9-6F2F7C5A8287}" type="presOf" srcId="{FA2F8E59-2F7A-AA4D-8F9D-7B0E17D289EE}" destId="{453A4D41-17A3-2647-8BD1-20B9FCC4971C}" srcOrd="0" destOrd="0" presId="urn:microsoft.com/office/officeart/2009/3/layout/HorizontalOrganizationChart"/>
    <dgm:cxn modelId="{D65C1306-2111-F742-8F43-74357160126B}" type="presOf" srcId="{F23A58F3-8AB8-C047-B856-324E65CEE060}" destId="{7E88D6AD-1A77-7249-8852-C719B15A9FA6}" srcOrd="1" destOrd="0" presId="urn:microsoft.com/office/officeart/2009/3/layout/HorizontalOrganizationChart"/>
    <dgm:cxn modelId="{E2CD2206-76DD-3447-8AF8-7AAD12993311}" type="presOf" srcId="{E2F83F05-6B75-0143-AF2C-1F3924F05BD7}" destId="{90D28458-7178-A746-91D2-B8B598F462FC}" srcOrd="1" destOrd="0" presId="urn:microsoft.com/office/officeart/2009/3/layout/HorizontalOrganizationChart"/>
    <dgm:cxn modelId="{4CAFF409-3EBB-8445-85F2-0AA68EE3D0FA}" type="presOf" srcId="{46097B9B-B82F-974B-A74B-A4B375815015}" destId="{15235C00-DC8E-0847-96C1-E184C9D804AC}" srcOrd="1" destOrd="0" presId="urn:microsoft.com/office/officeart/2009/3/layout/HorizontalOrganizationChart"/>
    <dgm:cxn modelId="{664B010A-C525-F64E-8C89-83CC45844800}" srcId="{F23A58F3-8AB8-C047-B856-324E65CEE060}" destId="{B50A86D4-5365-C947-9814-C76377DF0CEC}" srcOrd="1" destOrd="0" parTransId="{F9809BB8-BB61-0145-957C-A1311094BEC4}" sibTransId="{740D0334-DE31-4743-8AD9-DA5314DAD8DF}"/>
    <dgm:cxn modelId="{2234290E-6D63-0F4A-9E13-671A9F39BBAD}" type="presOf" srcId="{46097B9B-B82F-974B-A74B-A4B375815015}" destId="{3C9A5565-26AD-B947-89ED-8AA17372EB43}" srcOrd="0" destOrd="0" presId="urn:microsoft.com/office/officeart/2009/3/layout/HorizontalOrganizationChart"/>
    <dgm:cxn modelId="{0D96E50E-C458-6F42-9F8F-31DC8989961D}" srcId="{3C4A1888-A2C7-144D-BDE8-87C0292EFED7}" destId="{3593A9D3-AB98-D045-B8D4-406013A5FB6C}" srcOrd="1" destOrd="0" parTransId="{BAE96EC4-068C-C249-A2C6-6AC30A0368DC}" sibTransId="{849FE96B-7787-DD4A-BC37-6E7B0C64AE45}"/>
    <dgm:cxn modelId="{1FF2EB0F-1A62-F746-8164-25CA03693C9E}" srcId="{3230CD39-B399-A44F-9741-9F8CBA652AB2}" destId="{6A67B8CC-7BAF-7B4E-B3CA-B73C2FE41606}" srcOrd="0" destOrd="0" parTransId="{FB127E3A-BCD1-5C45-9B0F-43F8D7018629}" sibTransId="{4FBC609C-30D5-604A-AE9E-125D3F7EC59D}"/>
    <dgm:cxn modelId="{092E9210-6F46-644B-A8C7-BEF5B6E05A6C}" srcId="{5311E118-1B71-7540-B99A-3D86E3AADB4E}" destId="{04C66CA9-9A5C-5D41-A533-1F6BA69D0158}" srcOrd="0" destOrd="0" parTransId="{817D42D4-DDE2-CB4F-BE92-ABCB65B6C2B9}" sibTransId="{53712A2A-6C02-674D-93E4-9C7299EC5C59}"/>
    <dgm:cxn modelId="{1565F710-2B3C-C446-A5C1-245D48945FA2}" type="presOf" srcId="{064541FC-416E-0242-9C73-6A4A16B8B401}" destId="{7D9BACA0-32AF-C242-96DA-32DEE756D993}" srcOrd="1" destOrd="0" presId="urn:microsoft.com/office/officeart/2009/3/layout/HorizontalOrganizationChart"/>
    <dgm:cxn modelId="{935CA311-9E9F-C347-A7F1-2D86EA56C9D2}" srcId="{5AFF906F-C3E6-3546-AC23-C175F745A89F}" destId="{2F030000-3B73-AB4E-8283-A1BD0018D8B5}" srcOrd="0" destOrd="0" parTransId="{070A5F01-8441-8C48-90CC-722AC6B1FB35}" sibTransId="{C4D7EC24-42D1-A84B-931B-71FBE6279A7D}"/>
    <dgm:cxn modelId="{C81C5512-6391-AD4C-9DBD-5B724156B5FC}" type="presOf" srcId="{2F030000-3B73-AB4E-8283-A1BD0018D8B5}" destId="{D5B38EF3-0AB0-4243-A9B4-9F5D94F99D35}" srcOrd="0" destOrd="0" presId="urn:microsoft.com/office/officeart/2009/3/layout/HorizontalOrganizationChart"/>
    <dgm:cxn modelId="{8BEA1213-9A99-7040-865A-B5457CA29B69}" type="presOf" srcId="{B41E45F6-A274-6B48-8B54-9DFE1A2FD5AB}" destId="{DBC7C6DE-6262-D344-9C37-39BF4EF4B516}" srcOrd="0" destOrd="0" presId="urn:microsoft.com/office/officeart/2009/3/layout/HorizontalOrganizationChart"/>
    <dgm:cxn modelId="{750C2D16-F648-A649-B5AE-89549916C494}" srcId="{CBE26CE5-D56E-9B48-B8CD-50CC00357405}" destId="{0C3AB05A-54E2-B14A-B4C8-121DAF27D12C}" srcOrd="1" destOrd="0" parTransId="{BA8144C2-661A-5142-A3A5-A9C2BC5938A7}" sibTransId="{4EB9D3EC-2B12-2740-A0A9-7C34971DA431}"/>
    <dgm:cxn modelId="{A6082019-F35F-4249-A7E3-5D031DD6D601}" type="presOf" srcId="{B41E45F6-A274-6B48-8B54-9DFE1A2FD5AB}" destId="{D2E327D7-DB91-5142-AF2B-ED470BD29E86}" srcOrd="1" destOrd="0" presId="urn:microsoft.com/office/officeart/2009/3/layout/HorizontalOrganizationChart"/>
    <dgm:cxn modelId="{36F33F19-D89D-454B-BE40-E1D69A081389}" type="presOf" srcId="{8FAD96D8-CCAE-B348-B6C4-53B27742B39D}" destId="{EE706B63-5615-244D-8F32-5ED0C16A05ED}" srcOrd="0" destOrd="0" presId="urn:microsoft.com/office/officeart/2009/3/layout/HorizontalOrganizationChart"/>
    <dgm:cxn modelId="{8569151C-BEE8-6F4E-BBBA-01E645A063A6}" type="presOf" srcId="{E6097BD0-9CEB-6548-9F0E-9FF9C2BB6E8F}" destId="{1C349702-38D9-4F48-9AD8-5D3DAEFDBA5F}" srcOrd="1" destOrd="0" presId="urn:microsoft.com/office/officeart/2009/3/layout/HorizontalOrganizationChart"/>
    <dgm:cxn modelId="{66D0E71C-EEE2-AA4F-8CFC-2F7EEFDED22A}" type="presOf" srcId="{3C4A1888-A2C7-144D-BDE8-87C0292EFED7}" destId="{03DC6B21-2E23-1247-B6CB-FF403B8A8EBC}" srcOrd="0" destOrd="0" presId="urn:microsoft.com/office/officeart/2009/3/layout/HorizontalOrganizationChart"/>
    <dgm:cxn modelId="{9FD1C71E-D59E-364B-B976-333C6BDBA645}" srcId="{AA3EC414-87E0-B243-81DC-4D3BC953A127}" destId="{7CD84AD5-83DB-C54B-8652-8E6EF4E74EEC}" srcOrd="0" destOrd="0" parTransId="{0BC71AB0-9EA3-234A-B546-10226D268FB6}" sibTransId="{9B179F02-2992-0745-A069-D480057392E1}"/>
    <dgm:cxn modelId="{F1363F1F-F6C0-4D49-8552-CDA67949F9D0}" type="presOf" srcId="{7CD84AD5-83DB-C54B-8652-8E6EF4E74EEC}" destId="{FEF54A43-984E-934C-A18F-363BAC1493D8}" srcOrd="0" destOrd="0" presId="urn:microsoft.com/office/officeart/2009/3/layout/HorizontalOrganizationChart"/>
    <dgm:cxn modelId="{23D64920-CC49-FF42-A662-2331E6CE2D82}" srcId="{64CE779A-2B7D-2C4D-A871-73A501DEEEBC}" destId="{3283240B-77B1-D349-83E5-162098DD0CF4}" srcOrd="1" destOrd="0" parTransId="{55E241E1-A105-2844-8295-827B657E46BB}" sibTransId="{A844B4BE-919D-5F4A-9C30-A3EA28AC4DCA}"/>
    <dgm:cxn modelId="{B191EE23-CDAB-CF48-BBBE-08233E90258B}" type="presOf" srcId="{D85E806C-9BE2-AE4F-866E-AC99B006B69B}" destId="{38E29903-9571-A445-86B1-7DF5EF853890}" srcOrd="0" destOrd="0" presId="urn:microsoft.com/office/officeart/2009/3/layout/HorizontalOrganizationChart"/>
    <dgm:cxn modelId="{5F03BF25-A9A5-7648-9F26-26CDF07E83B8}" srcId="{CBE26CE5-D56E-9B48-B8CD-50CC00357405}" destId="{AB0026A9-D506-364C-BAF5-DD5851DF8A36}" srcOrd="0" destOrd="0" parTransId="{5F00D636-296F-EF46-80A7-228DD72A7018}" sibTransId="{374978A9-7C0A-8D44-936A-C508AF80034F}"/>
    <dgm:cxn modelId="{B4A0B627-CC5C-DC45-913D-6CFB3E382727}" type="presOf" srcId="{D9726865-6D73-504A-A8F6-25EEFA98158A}" destId="{0A6F3D7B-6976-EB43-BDCA-C641D8575614}" srcOrd="0" destOrd="0" presId="urn:microsoft.com/office/officeart/2009/3/layout/HorizontalOrganizationChart"/>
    <dgm:cxn modelId="{FA5AFC2A-39C9-8F41-A60E-784B9EAD8066}" type="presOf" srcId="{3230CD39-B399-A44F-9741-9F8CBA652AB2}" destId="{412B803E-0F7B-1641-8A25-8640A2E6BCE6}" srcOrd="0" destOrd="0" presId="urn:microsoft.com/office/officeart/2009/3/layout/HorizontalOrganizationChart"/>
    <dgm:cxn modelId="{9DF7952C-5286-4A4F-ABB5-05E50494877D}" srcId="{6A67B8CC-7BAF-7B4E-B3CA-B73C2FE41606}" destId="{5C53E872-BFC3-0C49-9040-A28A4839E1D0}" srcOrd="3" destOrd="0" parTransId="{048AB355-219E-CB41-9AF7-2E0BB5173770}" sibTransId="{F11E63CA-43CA-C945-B86B-2575E81C4D2E}"/>
    <dgm:cxn modelId="{B273052E-A353-6846-B41D-A0BE67970AEB}" type="presOf" srcId="{CBE26CE5-D56E-9B48-B8CD-50CC00357405}" destId="{F9A40B0E-EB0D-354D-B976-A30886A85037}" srcOrd="0" destOrd="0" presId="urn:microsoft.com/office/officeart/2009/3/layout/HorizontalOrganizationChart"/>
    <dgm:cxn modelId="{EF6C372E-DEB7-2943-BC29-17CE6F004D90}" type="presOf" srcId="{CBE26CE5-D56E-9B48-B8CD-50CC00357405}" destId="{BE5BE8ED-CFC6-3847-B593-D13184129241}" srcOrd="1" destOrd="0" presId="urn:microsoft.com/office/officeart/2009/3/layout/HorizontalOrganizationChart"/>
    <dgm:cxn modelId="{4226192F-6BF6-B948-BC21-B60B0D85C36E}" type="presOf" srcId="{0C3AB05A-54E2-B14A-B4C8-121DAF27D12C}" destId="{A678FE8E-1400-2846-9273-9D3278A4CFF9}" srcOrd="0" destOrd="0" presId="urn:microsoft.com/office/officeart/2009/3/layout/HorizontalOrganizationChart"/>
    <dgm:cxn modelId="{349C8131-593E-2E40-8E89-5B44FD17AC46}" type="presOf" srcId="{86CE4910-A50D-E94E-9583-B09462C6CECC}" destId="{EF80C2B4-1FCC-EE4E-84CF-69538132177F}" srcOrd="0" destOrd="0" presId="urn:microsoft.com/office/officeart/2009/3/layout/HorizontalOrganizationChart"/>
    <dgm:cxn modelId="{3BE05632-890F-C840-85A4-6E68276DBAD1}" srcId="{6A67B8CC-7BAF-7B4E-B3CA-B73C2FE41606}" destId="{F23A58F3-8AB8-C047-B856-324E65CEE060}" srcOrd="2" destOrd="0" parTransId="{28293919-5434-E345-BC3C-6599D92F9C5B}" sibTransId="{BE74CB7D-AE01-9545-8A09-AB99DC2F95B2}"/>
    <dgm:cxn modelId="{E89EF033-5FA3-BB44-96BE-0C33EB9CD5F5}" type="presOf" srcId="{75CE4592-25D0-2541-87B2-63AEDFE803B6}" destId="{38810F95-0F18-AC40-852A-718D3B4F021B}" srcOrd="1" destOrd="0" presId="urn:microsoft.com/office/officeart/2009/3/layout/HorizontalOrganizationChart"/>
    <dgm:cxn modelId="{F355AA36-2C1A-8B44-A741-6C592B6D286A}" srcId="{5AFF906F-C3E6-3546-AC23-C175F745A89F}" destId="{B400D53A-6CED-C744-B426-9135DBE5867D}" srcOrd="1" destOrd="0" parTransId="{431329A8-CE19-E149-A9E8-FA6689A3AFFA}" sibTransId="{BE20B109-93E2-6643-A9B6-0BB010D3366B}"/>
    <dgm:cxn modelId="{ACCE3537-3323-0F4A-A870-CB54FEF3F880}" type="presOf" srcId="{B50A86D4-5365-C947-9814-C76377DF0CEC}" destId="{D7991B0B-5469-5843-B3FB-F98093963A29}" srcOrd="1" destOrd="0" presId="urn:microsoft.com/office/officeart/2009/3/layout/HorizontalOrganizationChart"/>
    <dgm:cxn modelId="{F30A2A38-3D20-2247-B431-0DF637A250F6}" type="presOf" srcId="{AB0026A9-D506-364C-BAF5-DD5851DF8A36}" destId="{74B2E983-AE86-554D-8F5A-50A33D224CDC}" srcOrd="1" destOrd="0" presId="urn:microsoft.com/office/officeart/2009/3/layout/HorizontalOrganizationChart"/>
    <dgm:cxn modelId="{0EABF139-54B2-F140-A701-E7CA97AF778C}" type="presOf" srcId="{D8471286-CA2B-824F-AAA5-913A5F6DD09B}" destId="{BA966B93-431F-4B48-836C-FCFC8F4B5CAB}" srcOrd="0" destOrd="0" presId="urn:microsoft.com/office/officeart/2009/3/layout/HorizontalOrganizationChart"/>
    <dgm:cxn modelId="{D4248B3B-3D4A-4F4B-836B-0BEF36EC60A2}" type="presOf" srcId="{C81DA98E-78EB-584A-8A69-876D427206F2}" destId="{3BC2FDBB-C2A1-F041-BD6E-02A2FAC9CB60}" srcOrd="0" destOrd="0" presId="urn:microsoft.com/office/officeart/2009/3/layout/HorizontalOrganizationChart"/>
    <dgm:cxn modelId="{07374B3D-46D7-4E40-82E2-4481F591AA1A}" type="presOf" srcId="{8A64E9E5-73F7-E449-9504-4FAB11B356C4}" destId="{109A8C77-5206-6A48-9F5F-82CFDAC87CF7}" srcOrd="0" destOrd="0" presId="urn:microsoft.com/office/officeart/2009/3/layout/HorizontalOrganizationChart"/>
    <dgm:cxn modelId="{85EA3E41-5936-9B41-949A-866349C68E44}" type="presOf" srcId="{DC26D04D-F077-1849-8473-B9DACE2B4B43}" destId="{762F80D8-50B6-E44C-86EE-05CE4933E940}" srcOrd="0" destOrd="0" presId="urn:microsoft.com/office/officeart/2009/3/layout/HorizontalOrganizationChart"/>
    <dgm:cxn modelId="{45476144-225D-1B40-9F1E-DAEF90457D5B}" type="presOf" srcId="{5C53E872-BFC3-0C49-9040-A28A4839E1D0}" destId="{E8961465-12F2-984B-9F82-DBE1449A562D}" srcOrd="1" destOrd="0" presId="urn:microsoft.com/office/officeart/2009/3/layout/HorizontalOrganizationChart"/>
    <dgm:cxn modelId="{F7A89644-3A0E-5C4E-B45E-A585B261B4E0}" type="presOf" srcId="{1640880D-5E17-9343-83E9-3F368CF2DFCA}" destId="{C6BB0F08-08AA-F74F-A2B8-B32C570156DE}" srcOrd="0" destOrd="0" presId="urn:microsoft.com/office/officeart/2009/3/layout/HorizontalOrganizationChart"/>
    <dgm:cxn modelId="{1825C846-F968-3948-BE8C-4725F9C7527B}" type="presOf" srcId="{3AB7ADE6-D84A-934D-B55F-B27D9D20758A}" destId="{0FF1771B-70FD-504F-A48C-04768B693DF6}" srcOrd="0" destOrd="0" presId="urn:microsoft.com/office/officeart/2009/3/layout/HorizontalOrganizationChart"/>
    <dgm:cxn modelId="{6B860547-5528-A44B-9AFF-78B9B105C11E}" type="presOf" srcId="{7CD84AD5-83DB-C54B-8652-8E6EF4E74EEC}" destId="{83C1C4FA-237A-0D4C-AF63-D9557DD166E0}" srcOrd="1" destOrd="0" presId="urn:microsoft.com/office/officeart/2009/3/layout/HorizontalOrganizationChart"/>
    <dgm:cxn modelId="{C38D6E4B-87C2-984A-91E6-5B85B0641155}" srcId="{42CDBFF7-1A27-2A4F-9E76-9825DAC8DCCC}" destId="{A9391A33-7324-2E48-B117-B2A18D6F856A}" srcOrd="0" destOrd="0" parTransId="{5A05F982-E031-F84A-AC29-8203F94BB70D}" sibTransId="{A5A9FF0E-26F1-7A47-8841-E453D239B673}"/>
    <dgm:cxn modelId="{4CCF714B-90CD-A649-8396-7F7F9B7CCB41}" type="presOf" srcId="{43E7429E-4997-1A44-A84F-279D6F83417C}" destId="{37C92F8E-A047-9644-8FA2-E79349E42C12}" srcOrd="0" destOrd="0" presId="urn:microsoft.com/office/officeart/2009/3/layout/HorizontalOrganizationChart"/>
    <dgm:cxn modelId="{BEA0714D-2FCF-4F41-9565-B821932594FE}" type="presOf" srcId="{F9809BB8-BB61-0145-957C-A1311094BEC4}" destId="{C3CB8A03-0AFE-D149-904B-B01E12F6A53A}" srcOrd="0" destOrd="0" presId="urn:microsoft.com/office/officeart/2009/3/layout/HorizontalOrganizationChart"/>
    <dgm:cxn modelId="{107E244F-A4D7-E947-A5B2-C484467FDB8F}" type="presOf" srcId="{55FB50D6-4746-724F-865D-BD989336E64A}" destId="{95A07FF4-0531-D94D-A736-C5F9541A4107}" srcOrd="0" destOrd="0" presId="urn:microsoft.com/office/officeart/2009/3/layout/HorizontalOrganizationChart"/>
    <dgm:cxn modelId="{8B7A9150-50A9-4C40-8CD3-AAFB77A020F3}" type="presOf" srcId="{5311E118-1B71-7540-B99A-3D86E3AADB4E}" destId="{744B63C8-2CC2-0742-A1D9-0D3CA55F0C88}" srcOrd="0" destOrd="0" presId="urn:microsoft.com/office/officeart/2009/3/layout/HorizontalOrganizationChart"/>
    <dgm:cxn modelId="{A20C7552-3B8B-164A-B4B6-5D9817F7594B}" type="presOf" srcId="{086D3072-8C53-8044-9A8C-68319EB7F88F}" destId="{0B72323B-AAF6-FC4F-B776-D8DAFA5A6192}" srcOrd="0" destOrd="0" presId="urn:microsoft.com/office/officeart/2009/3/layout/HorizontalOrganizationChart"/>
    <dgm:cxn modelId="{D735B655-4DD2-374D-A58F-3D797F939909}" type="presOf" srcId="{7F332B25-1126-D845-B8D4-236B85150F86}" destId="{675F52CA-C201-A248-B144-C62967A5CAB9}" srcOrd="0" destOrd="0" presId="urn:microsoft.com/office/officeart/2009/3/layout/HorizontalOrganizationChart"/>
    <dgm:cxn modelId="{52336A56-4B27-5649-B178-7A8A8266147B}" srcId="{F23A58F3-8AB8-C047-B856-324E65CEE060}" destId="{7AFAFBE1-9364-E24F-B5CF-3B171060146D}" srcOrd="0" destOrd="0" parTransId="{1640880D-5E17-9343-83E9-3F368CF2DFCA}" sibTransId="{96BB087D-FE1A-EA4B-8B66-79334A6DEB5F}"/>
    <dgm:cxn modelId="{F9E4385B-4F30-9243-8E21-56A092176DD8}" srcId="{7CD84AD5-83DB-C54B-8652-8E6EF4E74EEC}" destId="{064541FC-416E-0242-9C73-6A4A16B8B401}" srcOrd="0" destOrd="0" parTransId="{C2C60603-D9DE-324B-A13A-50C4255617E7}" sibTransId="{3A446011-E0F7-8145-A39F-70E4E8A3D4F9}"/>
    <dgm:cxn modelId="{CC7C9C5C-97D0-254D-85C6-2BF260034271}" type="presOf" srcId="{FB9CACE7-90E5-B041-8172-A47B71F11E04}" destId="{60BF6AF7-A533-684D-9D34-59E56ED7D0FC}" srcOrd="0" destOrd="0" presId="urn:microsoft.com/office/officeart/2009/3/layout/HorizontalOrganizationChart"/>
    <dgm:cxn modelId="{7D2E575F-D115-4E45-BD0B-52FFBFC8F03B}" srcId="{5C53E872-BFC3-0C49-9040-A28A4839E1D0}" destId="{E6097BD0-9CEB-6548-9F0E-9FF9C2BB6E8F}" srcOrd="1" destOrd="0" parTransId="{D85E806C-9BE2-AE4F-866E-AC99B006B69B}" sibTransId="{38EB1EBF-1E45-5D43-B840-463A39094D75}"/>
    <dgm:cxn modelId="{5A1B9B5F-1BD3-0945-A331-926C231A0CE1}" type="presOf" srcId="{3593A9D3-AB98-D045-B8D4-406013A5FB6C}" destId="{E1E45C0B-AFCA-4943-B407-B88B3B031AB7}" srcOrd="0" destOrd="0" presId="urn:microsoft.com/office/officeart/2009/3/layout/HorizontalOrganizationChart"/>
    <dgm:cxn modelId="{7E943862-E329-1A4D-B109-F0C1FA3F93DF}" type="presOf" srcId="{BA8144C2-661A-5142-A3A5-A9C2BC5938A7}" destId="{F6853322-1E5D-F741-BB1C-403F3B22126B}" srcOrd="0" destOrd="0" presId="urn:microsoft.com/office/officeart/2009/3/layout/HorizontalOrganizationChart"/>
    <dgm:cxn modelId="{D18AA666-7031-6044-9C9D-5AA4D5B3EE95}" type="presOf" srcId="{5AFF906F-C3E6-3546-AC23-C175F745A89F}" destId="{8A18788B-E1A0-F24B-A14F-2F2819F8E917}" srcOrd="1" destOrd="0" presId="urn:microsoft.com/office/officeart/2009/3/layout/HorizontalOrganizationChart"/>
    <dgm:cxn modelId="{E1494D67-E462-C04E-AFAC-8348D4F3E819}" type="presOf" srcId="{7AFAFBE1-9364-E24F-B5CF-3B171060146D}" destId="{841FE718-6C7C-0B4A-A771-1B749EF78D1E}" srcOrd="0" destOrd="0" presId="urn:microsoft.com/office/officeart/2009/3/layout/HorizontalOrganizationChart"/>
    <dgm:cxn modelId="{59EC6367-EF6A-0B49-9A28-3966D294C311}" type="presOf" srcId="{A9391A33-7324-2E48-B117-B2A18D6F856A}" destId="{DE529364-C2E4-614D-9BEF-FDC57AC76E98}" srcOrd="1" destOrd="0" presId="urn:microsoft.com/office/officeart/2009/3/layout/HorizontalOrganizationChart"/>
    <dgm:cxn modelId="{BE59086B-6624-6341-8F31-B168F624AAB3}" type="presOf" srcId="{9838F9D8-8EE9-6946-8A18-995F36CCFB49}" destId="{FDA1B501-8EC5-F842-8663-7FA074F7A27D}" srcOrd="0" destOrd="0" presId="urn:microsoft.com/office/officeart/2009/3/layout/HorizontalOrganizationChart"/>
    <dgm:cxn modelId="{909E656B-AAEF-6741-A78A-9AE896691554}" type="presOf" srcId="{5F00D636-296F-EF46-80A7-228DD72A7018}" destId="{C83D4455-E22C-0A46-9448-DD1566344E7E}" srcOrd="0" destOrd="0" presId="urn:microsoft.com/office/officeart/2009/3/layout/HorizontalOrganizationChart"/>
    <dgm:cxn modelId="{270A916B-D558-BE45-A9A9-F5E6E735C413}" type="presOf" srcId="{8C60DC41-0307-CA46-988A-FD587A05B452}" destId="{5CBE3F5E-A303-DE47-BB94-0192710F4A24}" srcOrd="1" destOrd="0" presId="urn:microsoft.com/office/officeart/2009/3/layout/HorizontalOrganizationChart"/>
    <dgm:cxn modelId="{0C39FB6B-FCD5-8048-9F19-381B03E74AA3}" type="presOf" srcId="{12773B6E-3E35-F844-8068-75A670C8364B}" destId="{609D0659-46FE-834C-993E-286FC366127A}" srcOrd="0" destOrd="0" presId="urn:microsoft.com/office/officeart/2009/3/layout/HorizontalOrganizationChart"/>
    <dgm:cxn modelId="{F4E4846C-E8CA-AD46-9B1B-A5DF8BEC9DBF}" type="presOf" srcId="{5AFF906F-C3E6-3546-AC23-C175F745A89F}" destId="{8943CA99-AF8E-4B45-ADB7-B32C8C9C297A}" srcOrd="0" destOrd="0" presId="urn:microsoft.com/office/officeart/2009/3/layout/HorizontalOrganizationChart"/>
    <dgm:cxn modelId="{4BF3F86E-9995-0D4D-B12F-F81E020E81E5}" srcId="{D9726865-6D73-504A-A8F6-25EEFA98158A}" destId="{37F1744E-5C29-924B-975C-F54D501A2DDB}" srcOrd="1" destOrd="0" parTransId="{12773B6E-3E35-F844-8068-75A670C8364B}" sibTransId="{B5187E75-7225-FC42-B383-8EAEEAB2BA31}"/>
    <dgm:cxn modelId="{8F1D3A71-F7DA-834B-AFC8-01564F9DBFEF}" type="presOf" srcId="{5FCDF7DF-1DA6-FF4A-A312-0EAF734667C0}" destId="{038C8678-BD9A-6848-9C23-80B7A2B260BF}" srcOrd="0" destOrd="0" presId="urn:microsoft.com/office/officeart/2009/3/layout/HorizontalOrganizationChart"/>
    <dgm:cxn modelId="{8F364A73-B3F3-4446-A282-7D47219700F3}" srcId="{A9391A33-7324-2E48-B117-B2A18D6F856A}" destId="{B41E45F6-A274-6B48-8B54-9DFE1A2FD5AB}" srcOrd="0" destOrd="0" parTransId="{D30683C8-D48D-8148-96CE-115047AF62AE}" sibTransId="{6F4BE703-25C6-DF4E-9CA4-35A90822D110}"/>
    <dgm:cxn modelId="{44C6E776-F8B9-674B-A929-2082BE7DF9BA}" srcId="{46097B9B-B82F-974B-A74B-A4B375815015}" destId="{75CE4592-25D0-2541-87B2-63AEDFE803B6}" srcOrd="0" destOrd="0" parTransId="{3AB7ADE6-D84A-934D-B55F-B27D9D20758A}" sibTransId="{1344D3A0-90CF-924E-B635-923E949B010D}"/>
    <dgm:cxn modelId="{7D9E5777-0732-3E4D-8A92-700EA19084E0}" srcId="{6A67B8CC-7BAF-7B4E-B3CA-B73C2FE41606}" destId="{42CDBFF7-1A27-2A4F-9E76-9825DAC8DCCC}" srcOrd="0" destOrd="0" parTransId="{55FB50D6-4746-724F-865D-BD989336E64A}" sibTransId="{7E2FDE86-858E-A844-A8B6-1EF2DDDA4294}"/>
    <dgm:cxn modelId="{E455C978-FF8C-6047-A0B9-89EA6DCF3FB7}" srcId="{E6097BD0-9CEB-6548-9F0E-9FF9C2BB6E8F}" destId="{D9726865-6D73-504A-A8F6-25EEFA98158A}" srcOrd="0" destOrd="0" parTransId="{FB9CACE7-90E5-B041-8172-A47B71F11E04}" sibTransId="{63B82C96-17DB-1A41-A098-D577E4B9EA77}"/>
    <dgm:cxn modelId="{8E15C179-66BA-A14F-8900-B2CB3F444695}" type="presOf" srcId="{064541FC-416E-0242-9C73-6A4A16B8B401}" destId="{C3B5F424-2D8B-FC43-96C4-6369FDDFABEC}" srcOrd="0" destOrd="0" presId="urn:microsoft.com/office/officeart/2009/3/layout/HorizontalOrganizationChart"/>
    <dgm:cxn modelId="{D428327C-AA20-1E4E-A4EC-CC5083E24E42}" type="presOf" srcId="{F23A58F3-8AB8-C047-B856-324E65CEE060}" destId="{04AF44DB-C7C3-3540-A53A-7C8A477DBB10}" srcOrd="0" destOrd="0" presId="urn:microsoft.com/office/officeart/2009/3/layout/HorizontalOrganizationChart"/>
    <dgm:cxn modelId="{3A00067D-4091-6242-9FBB-8C71F047D195}" type="presOf" srcId="{28293919-5434-E345-BC3C-6599D92F9C5B}" destId="{504022EA-FB41-D44D-B472-3D1FAF5FC29A}" srcOrd="0" destOrd="0" presId="urn:microsoft.com/office/officeart/2009/3/layout/HorizontalOrganizationChart"/>
    <dgm:cxn modelId="{036CF580-8736-774A-BDC1-D8D594D36B5E}" type="presOf" srcId="{42CDBFF7-1A27-2A4F-9E76-9825DAC8DCCC}" destId="{ED8740E5-D0F4-B142-A55C-39EF9AB954DD}" srcOrd="0" destOrd="0" presId="urn:microsoft.com/office/officeart/2009/3/layout/HorizontalOrganizationChart"/>
    <dgm:cxn modelId="{09E21082-CBA0-0842-BD6A-F2491D71D5C6}" type="presOf" srcId="{3593A9D3-AB98-D045-B8D4-406013A5FB6C}" destId="{412AB15A-D6A3-444E-8FE4-31FD2648F28C}" srcOrd="1" destOrd="0" presId="urn:microsoft.com/office/officeart/2009/3/layout/HorizontalOrganizationChart"/>
    <dgm:cxn modelId="{2B2FAC83-5C4D-AC40-B7D3-86592BDE08B1}" type="presOf" srcId="{E6097BD0-9CEB-6548-9F0E-9FF9C2BB6E8F}" destId="{DE584AB9-7DC8-FE42-84E3-2AB7A7FBF2C0}" srcOrd="0" destOrd="0" presId="urn:microsoft.com/office/officeart/2009/3/layout/HorizontalOrganizationChart"/>
    <dgm:cxn modelId="{03F87B85-A79C-A74A-A342-1709B6DD2776}" type="presOf" srcId="{FA2F8E59-2F7A-AA4D-8F9D-7B0E17D289EE}" destId="{DB165842-D561-2546-A07F-718B50F8E9CE}" srcOrd="1" destOrd="0" presId="urn:microsoft.com/office/officeart/2009/3/layout/HorizontalOrganizationChart"/>
    <dgm:cxn modelId="{DD35F286-C890-C948-BF1A-491C2A247D60}" type="presOf" srcId="{3283240B-77B1-D349-83E5-162098DD0CF4}" destId="{39270DD4-9C5E-D146-85BB-A34E8A8774D6}" srcOrd="0" destOrd="0" presId="urn:microsoft.com/office/officeart/2009/3/layout/HorizontalOrganizationChart"/>
    <dgm:cxn modelId="{D64E3E87-0A2D-1D4F-8C92-D9E52ACD485C}" type="presOf" srcId="{E2F83F05-6B75-0143-AF2C-1F3924F05BD7}" destId="{225996B5-40B8-4444-9DC4-521B1BB86301}" srcOrd="0" destOrd="0" presId="urn:microsoft.com/office/officeart/2009/3/layout/HorizontalOrganizationChart"/>
    <dgm:cxn modelId="{206FDF89-7824-8947-81B9-F57AEA3A62F6}" srcId="{B50A86D4-5365-C947-9814-C76377DF0CEC}" destId="{5AFF906F-C3E6-3546-AC23-C175F745A89F}" srcOrd="0" destOrd="0" parTransId="{1FD697EC-A693-774A-A0A7-E5B33860D8F2}" sibTransId="{6F8761BA-25B1-2844-9388-1DE9239D85A7}"/>
    <dgm:cxn modelId="{25688F8A-8AFA-3A4D-9EE4-49D18CE78665}" type="presOf" srcId="{37F1744E-5C29-924B-975C-F54D501A2DDB}" destId="{C7C89BD8-217C-BF42-B611-0C0F5C9E053E}" srcOrd="0" destOrd="0" presId="urn:microsoft.com/office/officeart/2009/3/layout/HorizontalOrganizationChart"/>
    <dgm:cxn modelId="{A169178B-4B17-9845-81A4-F2682B661454}" type="presOf" srcId="{2F030000-3B73-AB4E-8283-A1BD0018D8B5}" destId="{788ACF06-760C-EA41-9814-A9AC645138B1}" srcOrd="1" destOrd="0" presId="urn:microsoft.com/office/officeart/2009/3/layout/HorizontalOrganizationChart"/>
    <dgm:cxn modelId="{A39C2D8B-98B4-0240-8A38-03251A797D87}" type="presOf" srcId="{AB0026A9-D506-364C-BAF5-DD5851DF8A36}" destId="{C1FE171B-7773-D148-9883-2F46D0ACE8A0}" srcOrd="0" destOrd="0" presId="urn:microsoft.com/office/officeart/2009/3/layout/HorizontalOrganizationChart"/>
    <dgm:cxn modelId="{53201494-3F2D-7341-BA26-C031736A3D0C}" type="presOf" srcId="{3283240B-77B1-D349-83E5-162098DD0CF4}" destId="{A638DFA9-32A4-DD41-8A03-3D29DFC261B0}" srcOrd="1" destOrd="0" presId="urn:microsoft.com/office/officeart/2009/3/layout/HorizontalOrganizationChart"/>
    <dgm:cxn modelId="{06419D96-3FE4-1742-87EB-87A82EC11060}" type="presOf" srcId="{0BC71AB0-9EA3-234A-B546-10226D268FB6}" destId="{E86F02FC-8185-8740-8AD7-25EDBED1FE02}" srcOrd="0" destOrd="0" presId="urn:microsoft.com/office/officeart/2009/3/layout/HorizontalOrganizationChart"/>
    <dgm:cxn modelId="{A86E9597-5C4E-F046-9A87-02BA81E5218F}" type="presOf" srcId="{3C4A1888-A2C7-144D-BDE8-87C0292EFED7}" destId="{7F34CFEE-25B9-5D42-B60B-E8933E8EF632}" srcOrd="1" destOrd="0" presId="urn:microsoft.com/office/officeart/2009/3/layout/HorizontalOrganizationChart"/>
    <dgm:cxn modelId="{D6837398-019A-0A45-A2C9-78C4E37945DA}" type="presOf" srcId="{9838F9D8-8EE9-6946-8A18-995F36CCFB49}" destId="{2553D13B-4723-1444-AB25-F385F42366A4}" srcOrd="1" destOrd="0" presId="urn:microsoft.com/office/officeart/2009/3/layout/HorizontalOrganizationChart"/>
    <dgm:cxn modelId="{C11F1B99-BF66-494B-97EF-A256C550586B}" type="presOf" srcId="{AA3EC414-87E0-B243-81DC-4D3BC953A127}" destId="{CBFCC3A2-C258-8C49-AA5F-7C021FC1481C}" srcOrd="0" destOrd="0" presId="urn:microsoft.com/office/officeart/2009/3/layout/HorizontalOrganizationChart"/>
    <dgm:cxn modelId="{74D0079A-2FC6-1D43-BFE7-46247022D35D}" srcId="{75CE4592-25D0-2541-87B2-63AEDFE803B6}" destId="{9838F9D8-8EE9-6946-8A18-995F36CCFB49}" srcOrd="1" destOrd="0" parTransId="{86CE4910-A50D-E94E-9583-B09462C6CECC}" sibTransId="{DC923C09-F008-6244-B78B-DB0A1E629C39}"/>
    <dgm:cxn modelId="{F557669D-9AD8-A94D-8219-97ABE878052A}" type="presOf" srcId="{DB298E89-2DEB-5241-9003-2BF1CC56CF41}" destId="{51A455DD-B303-4640-99FF-72A47755FDC7}" srcOrd="1" destOrd="0" presId="urn:microsoft.com/office/officeart/2009/3/layout/HorizontalOrganizationChart"/>
    <dgm:cxn modelId="{DCA1B79F-9B97-2744-AC93-195F34FD2D9B}" type="presOf" srcId="{B50A86D4-5365-C947-9814-C76377DF0CEC}" destId="{38FD61D0-6A62-7648-8F40-42EB0D0D31E2}" srcOrd="0" destOrd="0" presId="urn:microsoft.com/office/officeart/2009/3/layout/HorizontalOrganizationChart"/>
    <dgm:cxn modelId="{20F5DAA0-7347-CC42-AEE5-FAB0F506BA96}" type="presOf" srcId="{048AB355-219E-CB41-9AF7-2E0BB5173770}" destId="{033E1FE9-5DBE-BA48-B689-ECADDE525E91}" srcOrd="0" destOrd="0" presId="urn:microsoft.com/office/officeart/2009/3/layout/HorizontalOrganizationChart"/>
    <dgm:cxn modelId="{43CC94A2-F20C-7D49-8F85-1EB2FCB655AF}" type="presOf" srcId="{7AFAFBE1-9364-E24F-B5CF-3B171060146D}" destId="{858A1646-1AE6-6544-94F5-8AB32BB48E5B}" srcOrd="1" destOrd="0" presId="urn:microsoft.com/office/officeart/2009/3/layout/HorizontalOrganizationChart"/>
    <dgm:cxn modelId="{53275AA3-FF33-BD43-9684-B6BCE37D6545}" srcId="{C81DA98E-78EB-584A-8A69-876D427206F2}" destId="{CBE26CE5-D56E-9B48-B8CD-50CC00357405}" srcOrd="0" destOrd="0" parTransId="{E6268686-4A42-0A4C-B875-D08A047C6CEF}" sibTransId="{FD3475D9-07C6-424F-AFE8-858A0B9E98AA}"/>
    <dgm:cxn modelId="{CB7C6BA3-3BAB-914D-8971-CD4187C435C1}" type="presOf" srcId="{D9726865-6D73-504A-A8F6-25EEFA98158A}" destId="{843C92F5-6259-9641-B286-A7C2DE3229A5}" srcOrd="1" destOrd="0" presId="urn:microsoft.com/office/officeart/2009/3/layout/HorizontalOrganizationChart"/>
    <dgm:cxn modelId="{A8755CA5-A37A-DB4E-BD71-78516D757250}" type="presOf" srcId="{5BA35801-7C45-FD41-8309-6515C01B12EF}" destId="{682ECC18-5BB0-6A43-BAD1-FA209882977E}" srcOrd="0" destOrd="0" presId="urn:microsoft.com/office/officeart/2009/3/layout/HorizontalOrganizationChart"/>
    <dgm:cxn modelId="{A1A761A5-E7D7-594D-89AE-34F8938A29F8}" srcId="{B41E45F6-A274-6B48-8B54-9DFE1A2FD5AB}" destId="{545495BE-0F49-FB4A-8BE9-33201E91A61A}" srcOrd="0" destOrd="0" parTransId="{5BA35801-7C45-FD41-8309-6515C01B12EF}" sibTransId="{97163DD4-AF42-FE47-A65F-600DE1E2A1B3}"/>
    <dgm:cxn modelId="{872FA7A5-040C-794C-96E3-E0748DC782F9}" type="presOf" srcId="{8C60DC41-0307-CA46-988A-FD587A05B452}" destId="{00041805-DF6D-654D-82BA-A98EC831F796}" srcOrd="0" destOrd="0" presId="urn:microsoft.com/office/officeart/2009/3/layout/HorizontalOrganizationChart"/>
    <dgm:cxn modelId="{D8990DA7-2564-1E49-9F03-037962D6C0A7}" type="presOf" srcId="{75CE4592-25D0-2541-87B2-63AEDFE803B6}" destId="{CB5A4F51-482D-8640-8B4E-8025C5BF4CCC}" srcOrd="0" destOrd="0" presId="urn:microsoft.com/office/officeart/2009/3/layout/HorizontalOrganizationChart"/>
    <dgm:cxn modelId="{15D2BFA9-596C-B941-B1C3-1968B461E6E3}" type="presOf" srcId="{62DFC4EB-B8E3-F740-B7C7-236062F5A384}" destId="{CE6AA172-92DD-6542-A8D3-23C20A69AEDA}" srcOrd="0" destOrd="0" presId="urn:microsoft.com/office/officeart/2009/3/layout/HorizontalOrganizationChart"/>
    <dgm:cxn modelId="{91D0DFAA-6B8B-C146-946B-C8F0E65B74E7}" srcId="{6A67B8CC-7BAF-7B4E-B3CA-B73C2FE41606}" destId="{5311E118-1B71-7540-B99A-3D86E3AADB4E}" srcOrd="1" destOrd="0" parTransId="{43E7429E-4997-1A44-A84F-279D6F83417C}" sibTransId="{69B3B955-EEAD-6047-B4F2-9C73532BF009}"/>
    <dgm:cxn modelId="{C5191BAB-C69E-D947-B1D3-A61420CBAE46}" srcId="{5C53E872-BFC3-0C49-9040-A28A4839E1D0}" destId="{46097B9B-B82F-974B-A74B-A4B375815015}" srcOrd="0" destOrd="0" parTransId="{7F332B25-1126-D845-B8D4-236B85150F86}" sibTransId="{A584A860-3E60-D842-8423-3E9C3FF29BE2}"/>
    <dgm:cxn modelId="{A482FBAE-914E-9A47-A644-75F454A08496}" type="presOf" srcId="{C2C60603-D9DE-324B-A13A-50C4255617E7}" destId="{4805A633-1152-B64F-A540-C6578EBD7F40}" srcOrd="0" destOrd="0" presId="urn:microsoft.com/office/officeart/2009/3/layout/HorizontalOrganizationChart"/>
    <dgm:cxn modelId="{C81A83AF-D4A6-9B40-B14A-4D2A702C9C09}" type="presOf" srcId="{37F1744E-5C29-924B-975C-F54D501A2DDB}" destId="{B4B2E9D1-8E9A-DB41-979D-7DBA51B634AA}" srcOrd="1" destOrd="0" presId="urn:microsoft.com/office/officeart/2009/3/layout/HorizontalOrganizationChart"/>
    <dgm:cxn modelId="{A45FBCB5-8A50-5F49-B394-45C3F5D18C24}" type="presOf" srcId="{AA3EC414-87E0-B243-81DC-4D3BC953A127}" destId="{8A5656B1-2FE8-1C4D-B9F8-27D57D15E9D3}" srcOrd="1" destOrd="0" presId="urn:microsoft.com/office/officeart/2009/3/layout/HorizontalOrganizationChart"/>
    <dgm:cxn modelId="{6E9CC8B5-2763-0F40-8EEB-21326C417D29}" type="presOf" srcId="{431329A8-CE19-E149-A9E8-FA6689A3AFFA}" destId="{F82C1FA4-79B5-1244-9838-D542779B7AE6}" srcOrd="0" destOrd="0" presId="urn:microsoft.com/office/officeart/2009/3/layout/HorizontalOrganizationChart"/>
    <dgm:cxn modelId="{FB3D22B8-B04F-2D4E-87F9-0FE66CF302C3}" type="presOf" srcId="{5311E118-1B71-7540-B99A-3D86E3AADB4E}" destId="{583997E0-6A0F-9945-A998-BA6B8983C9DF}" srcOrd="1" destOrd="0" presId="urn:microsoft.com/office/officeart/2009/3/layout/HorizontalOrganizationChart"/>
    <dgm:cxn modelId="{296778B8-C77D-DB42-A845-48A3D7D82890}" type="presOf" srcId="{1FD697EC-A693-774A-A0A7-E5B33860D8F2}" destId="{16D44922-6D53-BB48-B482-181B288A578B}" srcOrd="0" destOrd="0" presId="urn:microsoft.com/office/officeart/2009/3/layout/HorizontalOrganizationChart"/>
    <dgm:cxn modelId="{D4D584B8-A4CB-6A49-BB0C-B7B90C87E7D2}" type="presOf" srcId="{42CDBFF7-1A27-2A4F-9E76-9825DAC8DCCC}" destId="{CA045FA5-86D7-4F4B-B353-15016BB58E4E}" srcOrd="1" destOrd="0" presId="urn:microsoft.com/office/officeart/2009/3/layout/HorizontalOrganizationChart"/>
    <dgm:cxn modelId="{6CE1D0B8-3C33-8F4C-85E0-3ED5BA6486A1}" type="presOf" srcId="{A9391A33-7324-2E48-B117-B2A18D6F856A}" destId="{A1DD3817-A997-D745-B2E4-BCB9311A2565}" srcOrd="0" destOrd="0" presId="urn:microsoft.com/office/officeart/2009/3/layout/HorizontalOrganizationChart"/>
    <dgm:cxn modelId="{DAA936BB-D159-B746-B681-AF84D902C0A0}" type="presOf" srcId="{0C3AB05A-54E2-B14A-B4C8-121DAF27D12C}" destId="{4B777D7E-E3EB-4C4E-90CE-3B2A9A131ED4}" srcOrd="1" destOrd="0" presId="urn:microsoft.com/office/officeart/2009/3/layout/HorizontalOrganizationChart"/>
    <dgm:cxn modelId="{8E7483BC-55F3-6941-BBB2-EBB4D33315AC}" type="presOf" srcId="{817D42D4-DDE2-CB4F-BE92-ABCB65B6C2B9}" destId="{46AD8129-E6BD-0A49-A344-0D6CD99EE6C7}" srcOrd="0" destOrd="0" presId="urn:microsoft.com/office/officeart/2009/3/layout/HorizontalOrganizationChart"/>
    <dgm:cxn modelId="{1E28DAC1-FCA2-7443-A7CE-6EF03DC66E44}" type="presOf" srcId="{BAE96EC4-068C-C249-A2C6-6AC30A0368DC}" destId="{9523E466-ED13-A84F-A382-4733C30305F2}" srcOrd="0" destOrd="0" presId="urn:microsoft.com/office/officeart/2009/3/layout/HorizontalOrganizationChart"/>
    <dgm:cxn modelId="{D884A0C2-A00B-B649-8440-536C753C1155}" type="presOf" srcId="{8A64E9E5-73F7-E449-9504-4FAB11B356C4}" destId="{CB69E3DF-3225-B947-9325-E02D9DD9E954}" srcOrd="1" destOrd="0" presId="urn:microsoft.com/office/officeart/2009/3/layout/HorizontalOrganizationChart"/>
    <dgm:cxn modelId="{C0FA3FC4-9B57-9147-8658-432627DDBE15}" type="presOf" srcId="{C81DA98E-78EB-584A-8A69-876D427206F2}" destId="{04CCF535-4CDA-D041-A32D-B66E972BD742}" srcOrd="1" destOrd="0" presId="urn:microsoft.com/office/officeart/2009/3/layout/HorizontalOrganizationChart"/>
    <dgm:cxn modelId="{3BF6F9C5-B00E-F949-8489-F63553F7FB55}" type="presOf" srcId="{237AEC72-2796-D449-A662-224A4D21CBC8}" destId="{128E9D0C-DFBF-CE4D-AF54-0CDFC1A12FDE}" srcOrd="0" destOrd="0" presId="urn:microsoft.com/office/officeart/2009/3/layout/HorizontalOrganizationChart"/>
    <dgm:cxn modelId="{C3A74FC7-5BEB-BD4B-A309-32EDB4AF7FDF}" srcId="{3C4A1888-A2C7-144D-BDE8-87C0292EFED7}" destId="{E2F83F05-6B75-0143-AF2C-1F3924F05BD7}" srcOrd="0" destOrd="0" parTransId="{C7ADD865-9243-CD40-AA47-33E717B7A563}" sibTransId="{91B20DDD-955C-6F46-B70D-0FD282426DB5}"/>
    <dgm:cxn modelId="{47C251C8-84AB-6940-81F0-AEAC47E00F4D}" srcId="{64CE779A-2B7D-2C4D-A871-73A501DEEEBC}" destId="{DB298E89-2DEB-5241-9003-2BF1CC56CF41}" srcOrd="0" destOrd="0" parTransId="{DC26D04D-F077-1849-8473-B9DACE2B4B43}" sibTransId="{E02AD430-198E-574C-B212-5D08E44AE136}"/>
    <dgm:cxn modelId="{A7A1D8CD-3193-E849-A2EA-6A7D0E208B5F}" srcId="{7AFAFBE1-9364-E24F-B5CF-3B171060146D}" destId="{64CE779A-2B7D-2C4D-A871-73A501DEEEBC}" srcOrd="0" destOrd="0" parTransId="{62DFC4EB-B8E3-F740-B7C7-236062F5A384}" sibTransId="{1EED2215-C6EF-1344-AE3F-0BF0ABCF7815}"/>
    <dgm:cxn modelId="{14ECB2CE-62F1-134C-A6CA-5093175D02C6}" type="presOf" srcId="{64CE779A-2B7D-2C4D-A871-73A501DEEEBC}" destId="{E16BB7AE-F54C-C74A-A16B-595A1543AE9F}" srcOrd="1" destOrd="0" presId="urn:microsoft.com/office/officeart/2009/3/layout/HorizontalOrganizationChart"/>
    <dgm:cxn modelId="{6918D3CE-28C0-974B-A57A-A5710DC903F3}" type="presOf" srcId="{B400D53A-6CED-C744-B426-9135DBE5867D}" destId="{B66BDB44-A881-2E44-B615-45D39E09C0CA}" srcOrd="0" destOrd="0" presId="urn:microsoft.com/office/officeart/2009/3/layout/HorizontalOrganizationChart"/>
    <dgm:cxn modelId="{4AA71BD3-5051-E04B-B1B8-A56FA45A866C}" srcId="{5311E118-1B71-7540-B99A-3D86E3AADB4E}" destId="{C81DA98E-78EB-584A-8A69-876D427206F2}" srcOrd="1" destOrd="0" parTransId="{D8471286-CA2B-824F-AAA5-913A5F6DD09B}" sibTransId="{91E97176-0624-694B-9A8D-3BD392BFC7A5}"/>
    <dgm:cxn modelId="{BBDB56D8-FF55-0047-A82D-13AECE7CE4F2}" type="presOf" srcId="{6A67B8CC-7BAF-7B4E-B3CA-B73C2FE41606}" destId="{2476F513-820A-2C48-9171-3FB15082AE28}" srcOrd="0" destOrd="0" presId="urn:microsoft.com/office/officeart/2009/3/layout/HorizontalOrganizationChart"/>
    <dgm:cxn modelId="{5FC11CD9-EAD6-6740-B7AD-F5D8BACC8A26}" srcId="{42CDBFF7-1A27-2A4F-9E76-9825DAC8DCCC}" destId="{AA3EC414-87E0-B243-81DC-4D3BC953A127}" srcOrd="1" destOrd="0" parTransId="{51896512-559A-7641-A200-B176D9C813DD}" sibTransId="{157F6403-2423-AE4D-A500-E51E473DBC6E}"/>
    <dgm:cxn modelId="{BB11A6D9-1B72-584D-BE92-47EF5123BC7E}" type="presOf" srcId="{545495BE-0F49-FB4A-8BE9-33201E91A61A}" destId="{A16B62A7-3F78-D948-B822-852D451BB4E2}" srcOrd="1" destOrd="0" presId="urn:microsoft.com/office/officeart/2009/3/layout/HorizontalOrganizationChart"/>
    <dgm:cxn modelId="{9AB1CFD9-F393-6D4D-9CEB-E6F1BBB3DF15}" type="presOf" srcId="{DB298E89-2DEB-5241-9003-2BF1CC56CF41}" destId="{5A6AD7BE-0DB5-2247-B233-F8D2380F5FB1}" srcOrd="0" destOrd="0" presId="urn:microsoft.com/office/officeart/2009/3/layout/HorizontalOrganizationChart"/>
    <dgm:cxn modelId="{9232F8DB-FE2D-1F4B-9131-E00C74790FCC}" type="presOf" srcId="{C7ADD865-9243-CD40-AA47-33E717B7A563}" destId="{4E6BED92-F92E-F141-A4FD-A6E2A87C1DC0}" srcOrd="0" destOrd="0" presId="urn:microsoft.com/office/officeart/2009/3/layout/HorizontalOrganizationChart"/>
    <dgm:cxn modelId="{4CC76FE4-04CB-3640-B734-996829939268}" type="presOf" srcId="{5C53E872-BFC3-0C49-9040-A28A4839E1D0}" destId="{91E242AE-22CC-5C46-9606-E72E6810BDDE}" srcOrd="0" destOrd="0" presId="urn:microsoft.com/office/officeart/2009/3/layout/HorizontalOrganizationChart"/>
    <dgm:cxn modelId="{06941EE5-B6F1-EF45-A413-512443F6EB72}" type="presOf" srcId="{04C66CA9-9A5C-5D41-A533-1F6BA69D0158}" destId="{84A36493-08FE-0744-A296-B95932E5693A}" srcOrd="0" destOrd="0" presId="urn:microsoft.com/office/officeart/2009/3/layout/HorizontalOrganizationChart"/>
    <dgm:cxn modelId="{ED32F0E7-C90F-9B44-96DC-FE38BEFA2C8F}" type="presOf" srcId="{51896512-559A-7641-A200-B176D9C813DD}" destId="{D2368FD3-548E-6C4D-A22C-F4E833D45CB9}" srcOrd="0" destOrd="0" presId="urn:microsoft.com/office/officeart/2009/3/layout/HorizontalOrganizationChart"/>
    <dgm:cxn modelId="{D4F4B2E9-4E4B-124C-A20F-DB72CF37F9B8}" type="presOf" srcId="{B400D53A-6CED-C744-B426-9135DBE5867D}" destId="{ED9DE93F-DABA-F84D-A326-978F30CDF7A8}" srcOrd="1" destOrd="0" presId="urn:microsoft.com/office/officeart/2009/3/layout/HorizontalOrganizationChart"/>
    <dgm:cxn modelId="{445AFAE9-0FCA-7241-A72C-96966B3B55CA}" type="presOf" srcId="{64CE779A-2B7D-2C4D-A871-73A501DEEEBC}" destId="{44BAF4D5-9D8A-4A46-9D91-69D336E9B806}" srcOrd="0" destOrd="0" presId="urn:microsoft.com/office/officeart/2009/3/layout/HorizontalOrganizationChart"/>
    <dgm:cxn modelId="{45233AEA-F671-0048-9547-9A2E44D6E058}" type="presOf" srcId="{D30683C8-D48D-8148-96CE-115047AF62AE}" destId="{CDA5F355-3BA4-7449-92E0-C2C8560C64B1}" srcOrd="0" destOrd="0" presId="urn:microsoft.com/office/officeart/2009/3/layout/HorizontalOrganizationChart"/>
    <dgm:cxn modelId="{A0733FEC-D27B-0D4C-9853-32A0AA05C98D}" type="presOf" srcId="{070A5F01-8441-8C48-90CC-722AC6B1FB35}" destId="{73F743B3-85F8-1F46-93A0-C7AE85CFFC95}" srcOrd="0" destOrd="0" presId="urn:microsoft.com/office/officeart/2009/3/layout/HorizontalOrganizationChart"/>
    <dgm:cxn modelId="{AA2B36EE-71B4-F24C-B6A2-CE10754C29D3}" type="presOf" srcId="{04C66CA9-9A5C-5D41-A533-1F6BA69D0158}" destId="{C27CB594-03E0-1A4A-BE24-3F87EBAD18ED}" srcOrd="1" destOrd="0" presId="urn:microsoft.com/office/officeart/2009/3/layout/HorizontalOrganizationChart"/>
    <dgm:cxn modelId="{164982EE-DA7C-4C46-A411-84555CAFF7C2}" srcId="{D9726865-6D73-504A-A8F6-25EEFA98158A}" destId="{8C60DC41-0307-CA46-988A-FD587A05B452}" srcOrd="0" destOrd="0" parTransId="{8FAD96D8-CCAE-B348-B6C4-53B27742B39D}" sibTransId="{BB09FD00-D965-9E46-8731-65C44BA993F6}"/>
    <dgm:cxn modelId="{5D288FEE-3346-1246-AD94-59C4EE9385BA}" srcId="{04C66CA9-9A5C-5D41-A533-1F6BA69D0158}" destId="{3C4A1888-A2C7-144D-BDE8-87C0292EFED7}" srcOrd="0" destOrd="0" parTransId="{B58BBD4D-F65F-5D49-8125-699107D40442}" sibTransId="{25DC1193-4A6A-F049-96AB-714868931CD0}"/>
    <dgm:cxn modelId="{A087ABEE-F646-4842-8B50-A4288E20E700}" type="presOf" srcId="{55E241E1-A105-2844-8295-827B657E46BB}" destId="{D51D476F-2D9C-1245-AE9E-4DCF178F210B}" srcOrd="0" destOrd="0" presId="urn:microsoft.com/office/officeart/2009/3/layout/HorizontalOrganizationChart"/>
    <dgm:cxn modelId="{942769F1-7C9D-1243-BFC2-4AFBF74553BB}" srcId="{B41E45F6-A274-6B48-8B54-9DFE1A2FD5AB}" destId="{FA2F8E59-2F7A-AA4D-8F9D-7B0E17D289EE}" srcOrd="1" destOrd="0" parTransId="{237AEC72-2796-D449-A662-224A4D21CBC8}" sibTransId="{FBE03F8F-1E51-1145-8396-8D4B3DF8BC9C}"/>
    <dgm:cxn modelId="{23C382F2-2C3C-FD40-B93B-C853FF6A110C}" srcId="{7CD84AD5-83DB-C54B-8652-8E6EF4E74EEC}" destId="{5FCDF7DF-1DA6-FF4A-A312-0EAF734667C0}" srcOrd="1" destOrd="0" parTransId="{086D3072-8C53-8044-9A8C-68319EB7F88F}" sibTransId="{90CA1072-3092-E641-A2D0-AAB51C79A654}"/>
    <dgm:cxn modelId="{5809CBF3-C3D9-994E-A177-0F2031494C33}" type="presOf" srcId="{545495BE-0F49-FB4A-8BE9-33201E91A61A}" destId="{43AC1A5B-6800-C444-88C1-00A2AF6D37F7}" srcOrd="0" destOrd="0" presId="urn:microsoft.com/office/officeart/2009/3/layout/HorizontalOrganizationChart"/>
    <dgm:cxn modelId="{363863F4-8E4B-AA41-B1B7-CCAD49F5569F}" type="presOf" srcId="{16D0A676-1A30-AC49-B79C-1333CC202A61}" destId="{328311AE-3264-7343-B208-BBAA08E19D0B}" srcOrd="0" destOrd="0" presId="urn:microsoft.com/office/officeart/2009/3/layout/HorizontalOrganizationChart"/>
    <dgm:cxn modelId="{9D24C5F7-DA32-A44F-A731-44404D086A0F}" type="presOf" srcId="{B58BBD4D-F65F-5D49-8125-699107D40442}" destId="{E788D985-8B47-2440-983F-AEC165FF18F4}" srcOrd="0" destOrd="0" presId="urn:microsoft.com/office/officeart/2009/3/layout/HorizontalOrganizationChart"/>
    <dgm:cxn modelId="{060A03F8-D383-D743-A871-4E1D5A5705B2}" type="presOf" srcId="{5A05F982-E031-F84A-AC29-8203F94BB70D}" destId="{48A0135E-ED3B-C549-B285-16B00DFD45EB}" srcOrd="0" destOrd="0" presId="urn:microsoft.com/office/officeart/2009/3/layout/HorizontalOrganizationChart"/>
    <dgm:cxn modelId="{7178CAF8-4B2D-A54C-A563-79EC50F9068B}" type="presOf" srcId="{E6268686-4A42-0A4C-B875-D08A047C6CEF}" destId="{70214ACA-0B64-BB4D-8EE3-040EBD1995FA}" srcOrd="0" destOrd="0" presId="urn:microsoft.com/office/officeart/2009/3/layout/HorizontalOrganizationChart"/>
    <dgm:cxn modelId="{1EF5DEFD-3A2E-E443-A515-735FA0BE4420}" srcId="{75CE4592-25D0-2541-87B2-63AEDFE803B6}" destId="{8A64E9E5-73F7-E449-9504-4FAB11B356C4}" srcOrd="0" destOrd="0" parTransId="{16D0A676-1A30-AC49-B79C-1333CC202A61}" sibTransId="{35DD7920-B704-F249-9F84-87F9349960B7}"/>
    <dgm:cxn modelId="{65C1A3FE-50CD-B140-8626-3D9BC0A958F7}" type="presOf" srcId="{5FCDF7DF-1DA6-FF4A-A312-0EAF734667C0}" destId="{C564B4B3-C801-3141-BC1A-2481C4B77810}" srcOrd="1" destOrd="0" presId="urn:microsoft.com/office/officeart/2009/3/layout/HorizontalOrganizationChart"/>
    <dgm:cxn modelId="{DC6B5679-42B5-F746-A3F9-871850DD6816}" type="presParOf" srcId="{412B803E-0F7B-1641-8A25-8640A2E6BCE6}" destId="{7C2A2745-BDC7-5F4D-8654-30F9D001C476}" srcOrd="0" destOrd="0" presId="urn:microsoft.com/office/officeart/2009/3/layout/HorizontalOrganizationChart"/>
    <dgm:cxn modelId="{18A78C69-BFE3-5F4C-B3F7-056A2EE7A9C3}" type="presParOf" srcId="{7C2A2745-BDC7-5F4D-8654-30F9D001C476}" destId="{07E85C50-28C5-6548-8343-F5ABB76B339B}" srcOrd="0" destOrd="0" presId="urn:microsoft.com/office/officeart/2009/3/layout/HorizontalOrganizationChart"/>
    <dgm:cxn modelId="{0BFA44BE-35F4-DF4E-A2D6-3286635FF29A}" type="presParOf" srcId="{07E85C50-28C5-6548-8343-F5ABB76B339B}" destId="{2476F513-820A-2C48-9171-3FB15082AE28}" srcOrd="0" destOrd="0" presId="urn:microsoft.com/office/officeart/2009/3/layout/HorizontalOrganizationChart"/>
    <dgm:cxn modelId="{96064D9D-70B7-8C44-97EA-8F5A1EBF0BC1}" type="presParOf" srcId="{07E85C50-28C5-6548-8343-F5ABB76B339B}" destId="{352E0B77-734E-FF42-846F-19DEEE97E292}" srcOrd="1" destOrd="0" presId="urn:microsoft.com/office/officeart/2009/3/layout/HorizontalOrganizationChart"/>
    <dgm:cxn modelId="{FE2E2E0E-D264-2141-871F-7A87BF4C5314}" type="presParOf" srcId="{7C2A2745-BDC7-5F4D-8654-30F9D001C476}" destId="{BCD58009-1EC9-BA47-98F3-F4CF0779C794}" srcOrd="1" destOrd="0" presId="urn:microsoft.com/office/officeart/2009/3/layout/HorizontalOrganizationChart"/>
    <dgm:cxn modelId="{EF9111A6-B650-2B43-808E-58F9950E2F92}" type="presParOf" srcId="{BCD58009-1EC9-BA47-98F3-F4CF0779C794}" destId="{95A07FF4-0531-D94D-A736-C5F9541A4107}" srcOrd="0" destOrd="0" presId="urn:microsoft.com/office/officeart/2009/3/layout/HorizontalOrganizationChart"/>
    <dgm:cxn modelId="{23C50B45-295A-ED4A-A381-D08D4CCBC145}" type="presParOf" srcId="{BCD58009-1EC9-BA47-98F3-F4CF0779C794}" destId="{6A795864-7DBC-B045-A2FF-6653DD69A0D1}" srcOrd="1" destOrd="0" presId="urn:microsoft.com/office/officeart/2009/3/layout/HorizontalOrganizationChart"/>
    <dgm:cxn modelId="{6FC169BD-A5BD-1E4D-BDAF-C4D7B8F5B840}" type="presParOf" srcId="{6A795864-7DBC-B045-A2FF-6653DD69A0D1}" destId="{86D1F2C2-288C-6A41-A174-F9CA60330D36}" srcOrd="0" destOrd="0" presId="urn:microsoft.com/office/officeart/2009/3/layout/HorizontalOrganizationChart"/>
    <dgm:cxn modelId="{D148FB45-6A01-484C-BFB9-843E262E6BBA}" type="presParOf" srcId="{86D1F2C2-288C-6A41-A174-F9CA60330D36}" destId="{ED8740E5-D0F4-B142-A55C-39EF9AB954DD}" srcOrd="0" destOrd="0" presId="urn:microsoft.com/office/officeart/2009/3/layout/HorizontalOrganizationChart"/>
    <dgm:cxn modelId="{9B15076D-AB03-8E4C-94F6-658A4ADFD857}" type="presParOf" srcId="{86D1F2C2-288C-6A41-A174-F9CA60330D36}" destId="{CA045FA5-86D7-4F4B-B353-15016BB58E4E}" srcOrd="1" destOrd="0" presId="urn:microsoft.com/office/officeart/2009/3/layout/HorizontalOrganizationChart"/>
    <dgm:cxn modelId="{57F9CB51-05CF-F242-B85E-7EE2D7789C3F}" type="presParOf" srcId="{6A795864-7DBC-B045-A2FF-6653DD69A0D1}" destId="{F7397715-414A-3944-A8A9-B5FE087AD380}" srcOrd="1" destOrd="0" presId="urn:microsoft.com/office/officeart/2009/3/layout/HorizontalOrganizationChart"/>
    <dgm:cxn modelId="{F28C0295-8FBE-BF49-8356-2A91F5A74BA9}" type="presParOf" srcId="{F7397715-414A-3944-A8A9-B5FE087AD380}" destId="{48A0135E-ED3B-C549-B285-16B00DFD45EB}" srcOrd="0" destOrd="0" presId="urn:microsoft.com/office/officeart/2009/3/layout/HorizontalOrganizationChart"/>
    <dgm:cxn modelId="{247DB613-68C2-024F-8A23-30824BA8AB9D}" type="presParOf" srcId="{F7397715-414A-3944-A8A9-B5FE087AD380}" destId="{25531B1D-2128-7644-A3AE-C7CD2470DEA5}" srcOrd="1" destOrd="0" presId="urn:microsoft.com/office/officeart/2009/3/layout/HorizontalOrganizationChart"/>
    <dgm:cxn modelId="{9403B71F-DA5C-8248-B5BC-CBA519B3371A}" type="presParOf" srcId="{25531B1D-2128-7644-A3AE-C7CD2470DEA5}" destId="{D040F89C-758D-E342-B2EA-430DC8DA1F92}" srcOrd="0" destOrd="0" presId="urn:microsoft.com/office/officeart/2009/3/layout/HorizontalOrganizationChart"/>
    <dgm:cxn modelId="{FAE9A398-435F-7045-AE04-63E4B18751C9}" type="presParOf" srcId="{D040F89C-758D-E342-B2EA-430DC8DA1F92}" destId="{A1DD3817-A997-D745-B2E4-BCB9311A2565}" srcOrd="0" destOrd="0" presId="urn:microsoft.com/office/officeart/2009/3/layout/HorizontalOrganizationChart"/>
    <dgm:cxn modelId="{AB978096-09AC-1B49-A197-971804625DAB}" type="presParOf" srcId="{D040F89C-758D-E342-B2EA-430DC8DA1F92}" destId="{DE529364-C2E4-614D-9BEF-FDC57AC76E98}" srcOrd="1" destOrd="0" presId="urn:microsoft.com/office/officeart/2009/3/layout/HorizontalOrganizationChart"/>
    <dgm:cxn modelId="{0F7A29E5-2437-6E43-AA1F-C5B695F2D78D}" type="presParOf" srcId="{25531B1D-2128-7644-A3AE-C7CD2470DEA5}" destId="{D6A06AC2-BE46-764B-92E7-668999EB2B9B}" srcOrd="1" destOrd="0" presId="urn:microsoft.com/office/officeart/2009/3/layout/HorizontalOrganizationChart"/>
    <dgm:cxn modelId="{86A7250E-BCB1-0B46-84C3-D1885E9B7982}" type="presParOf" srcId="{D6A06AC2-BE46-764B-92E7-668999EB2B9B}" destId="{CDA5F355-3BA4-7449-92E0-C2C8560C64B1}" srcOrd="0" destOrd="0" presId="urn:microsoft.com/office/officeart/2009/3/layout/HorizontalOrganizationChart"/>
    <dgm:cxn modelId="{AE8EB83D-2366-BE47-A944-37481E4EFB66}" type="presParOf" srcId="{D6A06AC2-BE46-764B-92E7-668999EB2B9B}" destId="{A0A8949D-FC60-1745-917D-DB646A54DF12}" srcOrd="1" destOrd="0" presId="urn:microsoft.com/office/officeart/2009/3/layout/HorizontalOrganizationChart"/>
    <dgm:cxn modelId="{75AE98F6-A211-584C-BDA5-E42C6EB0FB28}" type="presParOf" srcId="{A0A8949D-FC60-1745-917D-DB646A54DF12}" destId="{A826BF9D-ECA8-1C40-A0F7-76C0E4237D3E}" srcOrd="0" destOrd="0" presId="urn:microsoft.com/office/officeart/2009/3/layout/HorizontalOrganizationChart"/>
    <dgm:cxn modelId="{3328D635-14A3-3049-9A33-EE7B69AB36A4}" type="presParOf" srcId="{A826BF9D-ECA8-1C40-A0F7-76C0E4237D3E}" destId="{DBC7C6DE-6262-D344-9C37-39BF4EF4B516}" srcOrd="0" destOrd="0" presId="urn:microsoft.com/office/officeart/2009/3/layout/HorizontalOrganizationChart"/>
    <dgm:cxn modelId="{46850D02-5064-104C-A72E-B25E796D01C9}" type="presParOf" srcId="{A826BF9D-ECA8-1C40-A0F7-76C0E4237D3E}" destId="{D2E327D7-DB91-5142-AF2B-ED470BD29E86}" srcOrd="1" destOrd="0" presId="urn:microsoft.com/office/officeart/2009/3/layout/HorizontalOrganizationChart"/>
    <dgm:cxn modelId="{2F6FEA61-FBA3-9B43-94CF-583F4069BB1E}" type="presParOf" srcId="{A0A8949D-FC60-1745-917D-DB646A54DF12}" destId="{01547B90-7409-924B-9A7A-3A73F5F949D8}" srcOrd="1" destOrd="0" presId="urn:microsoft.com/office/officeart/2009/3/layout/HorizontalOrganizationChart"/>
    <dgm:cxn modelId="{241DCE95-4D85-914C-8265-36499F4EC198}" type="presParOf" srcId="{01547B90-7409-924B-9A7A-3A73F5F949D8}" destId="{682ECC18-5BB0-6A43-BAD1-FA209882977E}" srcOrd="0" destOrd="0" presId="urn:microsoft.com/office/officeart/2009/3/layout/HorizontalOrganizationChart"/>
    <dgm:cxn modelId="{CDC98F47-1D6D-5845-89F2-AAF9E4C53C40}" type="presParOf" srcId="{01547B90-7409-924B-9A7A-3A73F5F949D8}" destId="{B4675C6A-7417-BC41-B3BD-4603F117CF25}" srcOrd="1" destOrd="0" presId="urn:microsoft.com/office/officeart/2009/3/layout/HorizontalOrganizationChart"/>
    <dgm:cxn modelId="{5016C5E5-1541-BF40-9D6A-568251B0FFCE}" type="presParOf" srcId="{B4675C6A-7417-BC41-B3BD-4603F117CF25}" destId="{D126A126-0F05-4E4B-A7F2-00D1D17B49FC}" srcOrd="0" destOrd="0" presId="urn:microsoft.com/office/officeart/2009/3/layout/HorizontalOrganizationChart"/>
    <dgm:cxn modelId="{D7C4DDF2-A9C5-4F4F-9596-7D75BFFF75DE}" type="presParOf" srcId="{D126A126-0F05-4E4B-A7F2-00D1D17B49FC}" destId="{43AC1A5B-6800-C444-88C1-00A2AF6D37F7}" srcOrd="0" destOrd="0" presId="urn:microsoft.com/office/officeart/2009/3/layout/HorizontalOrganizationChart"/>
    <dgm:cxn modelId="{50995FED-3D3E-8843-B342-E36DDDD0E622}" type="presParOf" srcId="{D126A126-0F05-4E4B-A7F2-00D1D17B49FC}" destId="{A16B62A7-3F78-D948-B822-852D451BB4E2}" srcOrd="1" destOrd="0" presId="urn:microsoft.com/office/officeart/2009/3/layout/HorizontalOrganizationChart"/>
    <dgm:cxn modelId="{9104B9AB-8222-9447-A4EF-938604495CA2}" type="presParOf" srcId="{B4675C6A-7417-BC41-B3BD-4603F117CF25}" destId="{74FB031F-0E2F-FB4B-B4DE-E892861C89FF}" srcOrd="1" destOrd="0" presId="urn:microsoft.com/office/officeart/2009/3/layout/HorizontalOrganizationChart"/>
    <dgm:cxn modelId="{DB3D2942-6E87-FB4C-BDFC-86ADF9DE35EE}" type="presParOf" srcId="{B4675C6A-7417-BC41-B3BD-4603F117CF25}" destId="{2A1F2F53-FF3C-964D-828C-79126A8454D4}" srcOrd="2" destOrd="0" presId="urn:microsoft.com/office/officeart/2009/3/layout/HorizontalOrganizationChart"/>
    <dgm:cxn modelId="{43D756CF-951A-D34F-A934-33DC847CF611}" type="presParOf" srcId="{01547B90-7409-924B-9A7A-3A73F5F949D8}" destId="{128E9D0C-DFBF-CE4D-AF54-0CDFC1A12FDE}" srcOrd="2" destOrd="0" presId="urn:microsoft.com/office/officeart/2009/3/layout/HorizontalOrganizationChart"/>
    <dgm:cxn modelId="{5C6E6A52-5284-A641-A7FE-0B65607D81F2}" type="presParOf" srcId="{01547B90-7409-924B-9A7A-3A73F5F949D8}" destId="{1D767C67-A9E4-674B-B1D7-78C17B1EA841}" srcOrd="3" destOrd="0" presId="urn:microsoft.com/office/officeart/2009/3/layout/HorizontalOrganizationChart"/>
    <dgm:cxn modelId="{4E327B86-BBD1-FB43-B659-DA4B75815B56}" type="presParOf" srcId="{1D767C67-A9E4-674B-B1D7-78C17B1EA841}" destId="{25B61128-52EA-8546-9B1F-CA63C3BCB06A}" srcOrd="0" destOrd="0" presId="urn:microsoft.com/office/officeart/2009/3/layout/HorizontalOrganizationChart"/>
    <dgm:cxn modelId="{BA1633CC-CFA9-9A4A-A5CD-020283801717}" type="presParOf" srcId="{25B61128-52EA-8546-9B1F-CA63C3BCB06A}" destId="{453A4D41-17A3-2647-8BD1-20B9FCC4971C}" srcOrd="0" destOrd="0" presId="urn:microsoft.com/office/officeart/2009/3/layout/HorizontalOrganizationChart"/>
    <dgm:cxn modelId="{C54D83DF-A15E-1E4D-92A5-F5DBB521C647}" type="presParOf" srcId="{25B61128-52EA-8546-9B1F-CA63C3BCB06A}" destId="{DB165842-D561-2546-A07F-718B50F8E9CE}" srcOrd="1" destOrd="0" presId="urn:microsoft.com/office/officeart/2009/3/layout/HorizontalOrganizationChart"/>
    <dgm:cxn modelId="{F0D87E14-BE40-0047-B70B-4F2973A972EE}" type="presParOf" srcId="{1D767C67-A9E4-674B-B1D7-78C17B1EA841}" destId="{DC5F988B-050B-8246-855F-BBCB6989A823}" srcOrd="1" destOrd="0" presId="urn:microsoft.com/office/officeart/2009/3/layout/HorizontalOrganizationChart"/>
    <dgm:cxn modelId="{FB6BC6BD-F93D-7046-8100-4AB15B0E4CBB}" type="presParOf" srcId="{1D767C67-A9E4-674B-B1D7-78C17B1EA841}" destId="{A7A9B243-0BD2-064C-AB6F-716B5CC9ED2A}" srcOrd="2" destOrd="0" presId="urn:microsoft.com/office/officeart/2009/3/layout/HorizontalOrganizationChart"/>
    <dgm:cxn modelId="{0501B55A-C657-5C48-B2CF-EA37FB487F17}" type="presParOf" srcId="{A0A8949D-FC60-1745-917D-DB646A54DF12}" destId="{D120479C-D442-F344-AD9A-4DA83EFC8602}" srcOrd="2" destOrd="0" presId="urn:microsoft.com/office/officeart/2009/3/layout/HorizontalOrganizationChart"/>
    <dgm:cxn modelId="{48DEBF14-148E-0D42-85AD-F487DF1EE6CB}" type="presParOf" srcId="{25531B1D-2128-7644-A3AE-C7CD2470DEA5}" destId="{53E68739-1698-D945-A0F0-4307CC5C7176}" srcOrd="2" destOrd="0" presId="urn:microsoft.com/office/officeart/2009/3/layout/HorizontalOrganizationChart"/>
    <dgm:cxn modelId="{846DEC40-EC7D-8547-BF60-8F37A2D6AB14}" type="presParOf" srcId="{F7397715-414A-3944-A8A9-B5FE087AD380}" destId="{D2368FD3-548E-6C4D-A22C-F4E833D45CB9}" srcOrd="2" destOrd="0" presId="urn:microsoft.com/office/officeart/2009/3/layout/HorizontalOrganizationChart"/>
    <dgm:cxn modelId="{C75EFCBD-18AE-AA4B-96BD-611B6B448DB5}" type="presParOf" srcId="{F7397715-414A-3944-A8A9-B5FE087AD380}" destId="{E122844E-E6B1-184F-8134-B2E20DADF84A}" srcOrd="3" destOrd="0" presId="urn:microsoft.com/office/officeart/2009/3/layout/HorizontalOrganizationChart"/>
    <dgm:cxn modelId="{309B8C88-9525-C847-94A4-82B4A5A8BA2C}" type="presParOf" srcId="{E122844E-E6B1-184F-8134-B2E20DADF84A}" destId="{DF240E13-D9E5-1B45-BD9E-FDE74D20C958}" srcOrd="0" destOrd="0" presId="urn:microsoft.com/office/officeart/2009/3/layout/HorizontalOrganizationChart"/>
    <dgm:cxn modelId="{E6FE6626-B57F-3B40-B419-E70429A17328}" type="presParOf" srcId="{DF240E13-D9E5-1B45-BD9E-FDE74D20C958}" destId="{CBFCC3A2-C258-8C49-AA5F-7C021FC1481C}" srcOrd="0" destOrd="0" presId="urn:microsoft.com/office/officeart/2009/3/layout/HorizontalOrganizationChart"/>
    <dgm:cxn modelId="{3FCA76BD-101D-544F-8684-EB4D36A244ED}" type="presParOf" srcId="{DF240E13-D9E5-1B45-BD9E-FDE74D20C958}" destId="{8A5656B1-2FE8-1C4D-B9F8-27D57D15E9D3}" srcOrd="1" destOrd="0" presId="urn:microsoft.com/office/officeart/2009/3/layout/HorizontalOrganizationChart"/>
    <dgm:cxn modelId="{D3D7F629-AD28-4D47-85AC-6E79683D4742}" type="presParOf" srcId="{E122844E-E6B1-184F-8134-B2E20DADF84A}" destId="{BAE6246D-C033-A946-BEA5-8268F1A900DD}" srcOrd="1" destOrd="0" presId="urn:microsoft.com/office/officeart/2009/3/layout/HorizontalOrganizationChart"/>
    <dgm:cxn modelId="{050179E8-5A06-8042-BDF6-95B5ABB00262}" type="presParOf" srcId="{BAE6246D-C033-A946-BEA5-8268F1A900DD}" destId="{E86F02FC-8185-8740-8AD7-25EDBED1FE02}" srcOrd="0" destOrd="0" presId="urn:microsoft.com/office/officeart/2009/3/layout/HorizontalOrganizationChart"/>
    <dgm:cxn modelId="{DCEF8203-7311-7E4C-BBFC-03FB78F7127C}" type="presParOf" srcId="{BAE6246D-C033-A946-BEA5-8268F1A900DD}" destId="{B1C06412-0BAF-F545-8DF7-16F349C41DE3}" srcOrd="1" destOrd="0" presId="urn:microsoft.com/office/officeart/2009/3/layout/HorizontalOrganizationChart"/>
    <dgm:cxn modelId="{F0C53C07-52F4-8141-AE2F-17C6AA58EFEE}" type="presParOf" srcId="{B1C06412-0BAF-F545-8DF7-16F349C41DE3}" destId="{A8B25369-9765-0D48-9E67-F730311D41AD}" srcOrd="0" destOrd="0" presId="urn:microsoft.com/office/officeart/2009/3/layout/HorizontalOrganizationChart"/>
    <dgm:cxn modelId="{481B1DEA-12FB-C941-9039-F93AA29712EA}" type="presParOf" srcId="{A8B25369-9765-0D48-9E67-F730311D41AD}" destId="{FEF54A43-984E-934C-A18F-363BAC1493D8}" srcOrd="0" destOrd="0" presId="urn:microsoft.com/office/officeart/2009/3/layout/HorizontalOrganizationChart"/>
    <dgm:cxn modelId="{111945CF-EC35-0E4D-9EE0-82352304DF3D}" type="presParOf" srcId="{A8B25369-9765-0D48-9E67-F730311D41AD}" destId="{83C1C4FA-237A-0D4C-AF63-D9557DD166E0}" srcOrd="1" destOrd="0" presId="urn:microsoft.com/office/officeart/2009/3/layout/HorizontalOrganizationChart"/>
    <dgm:cxn modelId="{A718032F-9F64-9E4B-90E8-A5A11572DD93}" type="presParOf" srcId="{B1C06412-0BAF-F545-8DF7-16F349C41DE3}" destId="{5BC25F9D-1394-9B47-8946-03CA8AC999D9}" srcOrd="1" destOrd="0" presId="urn:microsoft.com/office/officeart/2009/3/layout/HorizontalOrganizationChart"/>
    <dgm:cxn modelId="{5304BC19-CB5F-AA42-B78E-2B87463EE8C2}" type="presParOf" srcId="{5BC25F9D-1394-9B47-8946-03CA8AC999D9}" destId="{4805A633-1152-B64F-A540-C6578EBD7F40}" srcOrd="0" destOrd="0" presId="urn:microsoft.com/office/officeart/2009/3/layout/HorizontalOrganizationChart"/>
    <dgm:cxn modelId="{FF7C7964-DE06-CA41-8859-3F3B61D6F5D1}" type="presParOf" srcId="{5BC25F9D-1394-9B47-8946-03CA8AC999D9}" destId="{D5B3D9DC-7488-2C4A-8687-4EB2D3050A7A}" srcOrd="1" destOrd="0" presId="urn:microsoft.com/office/officeart/2009/3/layout/HorizontalOrganizationChart"/>
    <dgm:cxn modelId="{A632C25F-0F14-984B-8663-2ACF6C42927E}" type="presParOf" srcId="{D5B3D9DC-7488-2C4A-8687-4EB2D3050A7A}" destId="{9E927815-D9D4-0344-9D12-49793EE07E00}" srcOrd="0" destOrd="0" presId="urn:microsoft.com/office/officeart/2009/3/layout/HorizontalOrganizationChart"/>
    <dgm:cxn modelId="{0D9E8881-9D7A-CF4E-AC04-AD21BBC30031}" type="presParOf" srcId="{9E927815-D9D4-0344-9D12-49793EE07E00}" destId="{C3B5F424-2D8B-FC43-96C4-6369FDDFABEC}" srcOrd="0" destOrd="0" presId="urn:microsoft.com/office/officeart/2009/3/layout/HorizontalOrganizationChart"/>
    <dgm:cxn modelId="{02537577-95F9-E742-AB16-CEA0572C6C8C}" type="presParOf" srcId="{9E927815-D9D4-0344-9D12-49793EE07E00}" destId="{7D9BACA0-32AF-C242-96DA-32DEE756D993}" srcOrd="1" destOrd="0" presId="urn:microsoft.com/office/officeart/2009/3/layout/HorizontalOrganizationChart"/>
    <dgm:cxn modelId="{CFE5E42E-13F3-EF41-8007-EAC3D0777CA2}" type="presParOf" srcId="{D5B3D9DC-7488-2C4A-8687-4EB2D3050A7A}" destId="{2772F392-3B45-7A49-9FBF-53E80D6DD270}" srcOrd="1" destOrd="0" presId="urn:microsoft.com/office/officeart/2009/3/layout/HorizontalOrganizationChart"/>
    <dgm:cxn modelId="{D567EB37-3BA9-8346-8B10-B02A76216152}" type="presParOf" srcId="{D5B3D9DC-7488-2C4A-8687-4EB2D3050A7A}" destId="{53491B17-0F0D-B842-9814-BA969950D6BA}" srcOrd="2" destOrd="0" presId="urn:microsoft.com/office/officeart/2009/3/layout/HorizontalOrganizationChart"/>
    <dgm:cxn modelId="{5E9992E3-1809-F347-9101-903ACEA52C9C}" type="presParOf" srcId="{5BC25F9D-1394-9B47-8946-03CA8AC999D9}" destId="{0B72323B-AAF6-FC4F-B776-D8DAFA5A6192}" srcOrd="2" destOrd="0" presId="urn:microsoft.com/office/officeart/2009/3/layout/HorizontalOrganizationChart"/>
    <dgm:cxn modelId="{0E5F6A09-C472-DC49-997E-8D186D458814}" type="presParOf" srcId="{5BC25F9D-1394-9B47-8946-03CA8AC999D9}" destId="{42A883C4-70DF-6E40-903E-D8FCC9A02471}" srcOrd="3" destOrd="0" presId="urn:microsoft.com/office/officeart/2009/3/layout/HorizontalOrganizationChart"/>
    <dgm:cxn modelId="{5F772B1F-69ED-4945-BF73-252094537824}" type="presParOf" srcId="{42A883C4-70DF-6E40-903E-D8FCC9A02471}" destId="{75F7E6C8-278E-B64B-82C6-9166794C9798}" srcOrd="0" destOrd="0" presId="urn:microsoft.com/office/officeart/2009/3/layout/HorizontalOrganizationChart"/>
    <dgm:cxn modelId="{240F34D9-34D2-F54F-84AB-F5133056BD6C}" type="presParOf" srcId="{75F7E6C8-278E-B64B-82C6-9166794C9798}" destId="{038C8678-BD9A-6848-9C23-80B7A2B260BF}" srcOrd="0" destOrd="0" presId="urn:microsoft.com/office/officeart/2009/3/layout/HorizontalOrganizationChart"/>
    <dgm:cxn modelId="{5F811144-76B8-5841-8BE1-729DA3FD3B58}" type="presParOf" srcId="{75F7E6C8-278E-B64B-82C6-9166794C9798}" destId="{C564B4B3-C801-3141-BC1A-2481C4B77810}" srcOrd="1" destOrd="0" presId="urn:microsoft.com/office/officeart/2009/3/layout/HorizontalOrganizationChart"/>
    <dgm:cxn modelId="{D3FF3B64-9C67-C547-9328-888F5A74F54C}" type="presParOf" srcId="{42A883C4-70DF-6E40-903E-D8FCC9A02471}" destId="{3413C520-012E-9F4D-865E-731C02D11B7C}" srcOrd="1" destOrd="0" presId="urn:microsoft.com/office/officeart/2009/3/layout/HorizontalOrganizationChart"/>
    <dgm:cxn modelId="{5E616E21-B30B-0C42-932D-6FC53EE21A73}" type="presParOf" srcId="{42A883C4-70DF-6E40-903E-D8FCC9A02471}" destId="{D6EDC466-6803-DA4C-92CD-8DF4AABC934F}" srcOrd="2" destOrd="0" presId="urn:microsoft.com/office/officeart/2009/3/layout/HorizontalOrganizationChart"/>
    <dgm:cxn modelId="{B4AF45F8-079B-2B47-8B62-F73C875A3807}" type="presParOf" srcId="{B1C06412-0BAF-F545-8DF7-16F349C41DE3}" destId="{F8FB7CA2-F1D3-5D46-8A04-447F3B38703D}" srcOrd="2" destOrd="0" presId="urn:microsoft.com/office/officeart/2009/3/layout/HorizontalOrganizationChart"/>
    <dgm:cxn modelId="{6CD600FD-DE81-5046-B6FF-E7890D1F8C33}" type="presParOf" srcId="{E122844E-E6B1-184F-8134-B2E20DADF84A}" destId="{ABBF4AC7-2406-4740-99E2-370B8D2A6729}" srcOrd="2" destOrd="0" presId="urn:microsoft.com/office/officeart/2009/3/layout/HorizontalOrganizationChart"/>
    <dgm:cxn modelId="{54038D9F-E937-BD4A-BB54-6A00D4EB5AD5}" type="presParOf" srcId="{6A795864-7DBC-B045-A2FF-6653DD69A0D1}" destId="{AD3F5420-057B-184E-9A58-F928E0AB59AE}" srcOrd="2" destOrd="0" presId="urn:microsoft.com/office/officeart/2009/3/layout/HorizontalOrganizationChart"/>
    <dgm:cxn modelId="{739CCDB0-1A12-D24F-BB73-AC99E6B3D03D}" type="presParOf" srcId="{BCD58009-1EC9-BA47-98F3-F4CF0779C794}" destId="{37C92F8E-A047-9644-8FA2-E79349E42C12}" srcOrd="2" destOrd="0" presId="urn:microsoft.com/office/officeart/2009/3/layout/HorizontalOrganizationChart"/>
    <dgm:cxn modelId="{B0821B10-0AF4-2848-A0ED-A7112661EB3C}" type="presParOf" srcId="{BCD58009-1EC9-BA47-98F3-F4CF0779C794}" destId="{19E79BAA-55B7-844F-B570-6D0250F7BC72}" srcOrd="3" destOrd="0" presId="urn:microsoft.com/office/officeart/2009/3/layout/HorizontalOrganizationChart"/>
    <dgm:cxn modelId="{8F637557-F261-5F42-A72C-FF1B623E38E0}" type="presParOf" srcId="{19E79BAA-55B7-844F-B570-6D0250F7BC72}" destId="{F35D9839-8701-B74A-BD27-FD2A6D617E4C}" srcOrd="0" destOrd="0" presId="urn:microsoft.com/office/officeart/2009/3/layout/HorizontalOrganizationChart"/>
    <dgm:cxn modelId="{61CDABFA-82D2-164D-8B21-EA74026AF2AA}" type="presParOf" srcId="{F35D9839-8701-B74A-BD27-FD2A6D617E4C}" destId="{744B63C8-2CC2-0742-A1D9-0D3CA55F0C88}" srcOrd="0" destOrd="0" presId="urn:microsoft.com/office/officeart/2009/3/layout/HorizontalOrganizationChart"/>
    <dgm:cxn modelId="{71615CDD-E625-5A4B-BBE9-9836FBE44B23}" type="presParOf" srcId="{F35D9839-8701-B74A-BD27-FD2A6D617E4C}" destId="{583997E0-6A0F-9945-A998-BA6B8983C9DF}" srcOrd="1" destOrd="0" presId="urn:microsoft.com/office/officeart/2009/3/layout/HorizontalOrganizationChart"/>
    <dgm:cxn modelId="{1B275783-16DA-C846-AD82-51F9BB83EB31}" type="presParOf" srcId="{19E79BAA-55B7-844F-B570-6D0250F7BC72}" destId="{D1185E37-9671-284A-91A5-05D21CFE59D6}" srcOrd="1" destOrd="0" presId="urn:microsoft.com/office/officeart/2009/3/layout/HorizontalOrganizationChart"/>
    <dgm:cxn modelId="{BD82FA37-3FFD-1540-97E2-D366164740EC}" type="presParOf" srcId="{D1185E37-9671-284A-91A5-05D21CFE59D6}" destId="{46AD8129-E6BD-0A49-A344-0D6CD99EE6C7}" srcOrd="0" destOrd="0" presId="urn:microsoft.com/office/officeart/2009/3/layout/HorizontalOrganizationChart"/>
    <dgm:cxn modelId="{54D72C69-7483-344E-9676-C82D61B32A77}" type="presParOf" srcId="{D1185E37-9671-284A-91A5-05D21CFE59D6}" destId="{A4C76452-56CD-E648-B185-3EB4D4BD43D0}" srcOrd="1" destOrd="0" presId="urn:microsoft.com/office/officeart/2009/3/layout/HorizontalOrganizationChart"/>
    <dgm:cxn modelId="{A2090239-2797-D14C-BB87-F7BF40BF0EB7}" type="presParOf" srcId="{A4C76452-56CD-E648-B185-3EB4D4BD43D0}" destId="{3279BDAD-8259-AC48-BB93-11DD2434761B}" srcOrd="0" destOrd="0" presId="urn:microsoft.com/office/officeart/2009/3/layout/HorizontalOrganizationChart"/>
    <dgm:cxn modelId="{4576EDE7-94F0-404D-B5B7-8A82A016C3D6}" type="presParOf" srcId="{3279BDAD-8259-AC48-BB93-11DD2434761B}" destId="{84A36493-08FE-0744-A296-B95932E5693A}" srcOrd="0" destOrd="0" presId="urn:microsoft.com/office/officeart/2009/3/layout/HorizontalOrganizationChart"/>
    <dgm:cxn modelId="{B4F6735B-585D-F949-9444-258C96D1C19D}" type="presParOf" srcId="{3279BDAD-8259-AC48-BB93-11DD2434761B}" destId="{C27CB594-03E0-1A4A-BE24-3F87EBAD18ED}" srcOrd="1" destOrd="0" presId="urn:microsoft.com/office/officeart/2009/3/layout/HorizontalOrganizationChart"/>
    <dgm:cxn modelId="{F51009A8-7236-6F4C-A7C1-0DCAB2F669AD}" type="presParOf" srcId="{A4C76452-56CD-E648-B185-3EB4D4BD43D0}" destId="{CF1D1B15-3545-434E-B8B7-35131C117499}" srcOrd="1" destOrd="0" presId="urn:microsoft.com/office/officeart/2009/3/layout/HorizontalOrganizationChart"/>
    <dgm:cxn modelId="{A4F5615E-8EDB-C949-8A23-BB09AA383BE7}" type="presParOf" srcId="{CF1D1B15-3545-434E-B8B7-35131C117499}" destId="{E788D985-8B47-2440-983F-AEC165FF18F4}" srcOrd="0" destOrd="0" presId="urn:microsoft.com/office/officeart/2009/3/layout/HorizontalOrganizationChart"/>
    <dgm:cxn modelId="{480B0E18-115C-A245-AC0B-B46DF89ACBEE}" type="presParOf" srcId="{CF1D1B15-3545-434E-B8B7-35131C117499}" destId="{0D9E0AE5-D879-054F-806E-E9C1A24EE3D0}" srcOrd="1" destOrd="0" presId="urn:microsoft.com/office/officeart/2009/3/layout/HorizontalOrganizationChart"/>
    <dgm:cxn modelId="{B0F64315-C339-CB46-B2DB-459CAF381489}" type="presParOf" srcId="{0D9E0AE5-D879-054F-806E-E9C1A24EE3D0}" destId="{82458BD7-0666-4B42-BE99-1A8F12A0E784}" srcOrd="0" destOrd="0" presId="urn:microsoft.com/office/officeart/2009/3/layout/HorizontalOrganizationChart"/>
    <dgm:cxn modelId="{0550FC2A-A41A-804B-8087-875CF0634DF2}" type="presParOf" srcId="{82458BD7-0666-4B42-BE99-1A8F12A0E784}" destId="{03DC6B21-2E23-1247-B6CB-FF403B8A8EBC}" srcOrd="0" destOrd="0" presId="urn:microsoft.com/office/officeart/2009/3/layout/HorizontalOrganizationChart"/>
    <dgm:cxn modelId="{CA0120AA-CDEE-C448-A3B3-CC315982DA4E}" type="presParOf" srcId="{82458BD7-0666-4B42-BE99-1A8F12A0E784}" destId="{7F34CFEE-25B9-5D42-B60B-E8933E8EF632}" srcOrd="1" destOrd="0" presId="urn:microsoft.com/office/officeart/2009/3/layout/HorizontalOrganizationChart"/>
    <dgm:cxn modelId="{20976C57-5D22-5744-BADF-BFAFE791BC45}" type="presParOf" srcId="{0D9E0AE5-D879-054F-806E-E9C1A24EE3D0}" destId="{EEF46033-5B54-4441-99E6-DFA2C02EE675}" srcOrd="1" destOrd="0" presId="urn:microsoft.com/office/officeart/2009/3/layout/HorizontalOrganizationChart"/>
    <dgm:cxn modelId="{D58EAEA5-76DA-A348-8824-490816C05088}" type="presParOf" srcId="{EEF46033-5B54-4441-99E6-DFA2C02EE675}" destId="{4E6BED92-F92E-F141-A4FD-A6E2A87C1DC0}" srcOrd="0" destOrd="0" presId="urn:microsoft.com/office/officeart/2009/3/layout/HorizontalOrganizationChart"/>
    <dgm:cxn modelId="{6A84D6BF-FB2E-3C45-B28A-102895784309}" type="presParOf" srcId="{EEF46033-5B54-4441-99E6-DFA2C02EE675}" destId="{7250B116-D58D-F243-BBFD-D87498193DD4}" srcOrd="1" destOrd="0" presId="urn:microsoft.com/office/officeart/2009/3/layout/HorizontalOrganizationChart"/>
    <dgm:cxn modelId="{8BD282E0-19D3-2C45-8894-12DCBAD6A014}" type="presParOf" srcId="{7250B116-D58D-F243-BBFD-D87498193DD4}" destId="{9E15E93F-DBD2-4941-8E5D-3DEF526392E1}" srcOrd="0" destOrd="0" presId="urn:microsoft.com/office/officeart/2009/3/layout/HorizontalOrganizationChart"/>
    <dgm:cxn modelId="{2D0807D9-52F8-F642-9456-18D9BF1C245E}" type="presParOf" srcId="{9E15E93F-DBD2-4941-8E5D-3DEF526392E1}" destId="{225996B5-40B8-4444-9DC4-521B1BB86301}" srcOrd="0" destOrd="0" presId="urn:microsoft.com/office/officeart/2009/3/layout/HorizontalOrganizationChart"/>
    <dgm:cxn modelId="{B097543D-9DE4-3B4E-B7A8-FCAFC0BF6B79}" type="presParOf" srcId="{9E15E93F-DBD2-4941-8E5D-3DEF526392E1}" destId="{90D28458-7178-A746-91D2-B8B598F462FC}" srcOrd="1" destOrd="0" presId="urn:microsoft.com/office/officeart/2009/3/layout/HorizontalOrganizationChart"/>
    <dgm:cxn modelId="{DD01F3CD-2F80-EC40-B484-20C6653EBDAF}" type="presParOf" srcId="{7250B116-D58D-F243-BBFD-D87498193DD4}" destId="{BF2150B7-4D95-6D45-8C2D-23E11C7AB17D}" srcOrd="1" destOrd="0" presId="urn:microsoft.com/office/officeart/2009/3/layout/HorizontalOrganizationChart"/>
    <dgm:cxn modelId="{1E884421-4B3E-9C4A-A59D-C78BDCC2388C}" type="presParOf" srcId="{7250B116-D58D-F243-BBFD-D87498193DD4}" destId="{3E1DE088-E696-8047-B422-F5BAA106C062}" srcOrd="2" destOrd="0" presId="urn:microsoft.com/office/officeart/2009/3/layout/HorizontalOrganizationChart"/>
    <dgm:cxn modelId="{A64A9859-EA64-4449-A0CC-470D526B8B32}" type="presParOf" srcId="{EEF46033-5B54-4441-99E6-DFA2C02EE675}" destId="{9523E466-ED13-A84F-A382-4733C30305F2}" srcOrd="2" destOrd="0" presId="urn:microsoft.com/office/officeart/2009/3/layout/HorizontalOrganizationChart"/>
    <dgm:cxn modelId="{3C9989E2-35F3-5546-BE51-2765A6D83DE7}" type="presParOf" srcId="{EEF46033-5B54-4441-99E6-DFA2C02EE675}" destId="{A205B3FF-F846-3B4A-AFCA-B4783B33A0E3}" srcOrd="3" destOrd="0" presId="urn:microsoft.com/office/officeart/2009/3/layout/HorizontalOrganizationChart"/>
    <dgm:cxn modelId="{1B17C511-3466-D54C-9E60-848CCD66D3F7}" type="presParOf" srcId="{A205B3FF-F846-3B4A-AFCA-B4783B33A0E3}" destId="{D4D18771-2B2B-3747-B146-B919AC8DE3AE}" srcOrd="0" destOrd="0" presId="urn:microsoft.com/office/officeart/2009/3/layout/HorizontalOrganizationChart"/>
    <dgm:cxn modelId="{D8D5EAAF-2C0F-3E48-8652-D1A0FF373E28}" type="presParOf" srcId="{D4D18771-2B2B-3747-B146-B919AC8DE3AE}" destId="{E1E45C0B-AFCA-4943-B407-B88B3B031AB7}" srcOrd="0" destOrd="0" presId="urn:microsoft.com/office/officeart/2009/3/layout/HorizontalOrganizationChart"/>
    <dgm:cxn modelId="{B84A1C1B-68C2-1747-8DBD-BB5C4B08850F}" type="presParOf" srcId="{D4D18771-2B2B-3747-B146-B919AC8DE3AE}" destId="{412AB15A-D6A3-444E-8FE4-31FD2648F28C}" srcOrd="1" destOrd="0" presId="urn:microsoft.com/office/officeart/2009/3/layout/HorizontalOrganizationChart"/>
    <dgm:cxn modelId="{16DCCC4B-42E8-3A45-B6A0-440D737ED7FD}" type="presParOf" srcId="{A205B3FF-F846-3B4A-AFCA-B4783B33A0E3}" destId="{AAAC960E-38FB-4B4A-AD50-97FF488A0C84}" srcOrd="1" destOrd="0" presId="urn:microsoft.com/office/officeart/2009/3/layout/HorizontalOrganizationChart"/>
    <dgm:cxn modelId="{B6B4B8DD-5F3C-1F43-83D2-C607669EC7DC}" type="presParOf" srcId="{A205B3FF-F846-3B4A-AFCA-B4783B33A0E3}" destId="{A6E302E6-0403-CE4C-90F0-C677C8AEB644}" srcOrd="2" destOrd="0" presId="urn:microsoft.com/office/officeart/2009/3/layout/HorizontalOrganizationChart"/>
    <dgm:cxn modelId="{AB7EEEB2-8C4F-964B-AAD6-8D6B66E53CA8}" type="presParOf" srcId="{0D9E0AE5-D879-054F-806E-E9C1A24EE3D0}" destId="{187FAEC4-0BC3-FD4A-842D-0692858A8FFF}" srcOrd="2" destOrd="0" presId="urn:microsoft.com/office/officeart/2009/3/layout/HorizontalOrganizationChart"/>
    <dgm:cxn modelId="{EDC37057-3776-A141-9CE6-33A4EE18C5DE}" type="presParOf" srcId="{A4C76452-56CD-E648-B185-3EB4D4BD43D0}" destId="{94EFBD1E-D820-0C42-B415-C7605645E1C3}" srcOrd="2" destOrd="0" presId="urn:microsoft.com/office/officeart/2009/3/layout/HorizontalOrganizationChart"/>
    <dgm:cxn modelId="{677F9CFB-9B2A-2E49-BDE9-402B21E9B87F}" type="presParOf" srcId="{D1185E37-9671-284A-91A5-05D21CFE59D6}" destId="{BA966B93-431F-4B48-836C-FCFC8F4B5CAB}" srcOrd="2" destOrd="0" presId="urn:microsoft.com/office/officeart/2009/3/layout/HorizontalOrganizationChart"/>
    <dgm:cxn modelId="{F98B746E-FB2E-EB4C-AB40-2451330474EA}" type="presParOf" srcId="{D1185E37-9671-284A-91A5-05D21CFE59D6}" destId="{CAD45DF7-C20A-A24D-8DBA-821588AFEE12}" srcOrd="3" destOrd="0" presId="urn:microsoft.com/office/officeart/2009/3/layout/HorizontalOrganizationChart"/>
    <dgm:cxn modelId="{AC58BBEA-1C67-1649-9E1A-A986A6057174}" type="presParOf" srcId="{CAD45DF7-C20A-A24D-8DBA-821588AFEE12}" destId="{E6F7CE08-22ED-C343-9FB4-17ED115258E4}" srcOrd="0" destOrd="0" presId="urn:microsoft.com/office/officeart/2009/3/layout/HorizontalOrganizationChart"/>
    <dgm:cxn modelId="{81E5E03F-A006-7F46-A357-82ABAE871683}" type="presParOf" srcId="{E6F7CE08-22ED-C343-9FB4-17ED115258E4}" destId="{3BC2FDBB-C2A1-F041-BD6E-02A2FAC9CB60}" srcOrd="0" destOrd="0" presId="urn:microsoft.com/office/officeart/2009/3/layout/HorizontalOrganizationChart"/>
    <dgm:cxn modelId="{08784E11-984D-8542-BDE5-87EA5C5DFC92}" type="presParOf" srcId="{E6F7CE08-22ED-C343-9FB4-17ED115258E4}" destId="{04CCF535-4CDA-D041-A32D-B66E972BD742}" srcOrd="1" destOrd="0" presId="urn:microsoft.com/office/officeart/2009/3/layout/HorizontalOrganizationChart"/>
    <dgm:cxn modelId="{5A4027D0-0467-424B-9090-8907CD57C262}" type="presParOf" srcId="{CAD45DF7-C20A-A24D-8DBA-821588AFEE12}" destId="{D1062802-6BC7-6A40-A612-B1AD1B2A9823}" srcOrd="1" destOrd="0" presId="urn:microsoft.com/office/officeart/2009/3/layout/HorizontalOrganizationChart"/>
    <dgm:cxn modelId="{3271B42D-32A9-614A-B149-5B7EE36303E9}" type="presParOf" srcId="{D1062802-6BC7-6A40-A612-B1AD1B2A9823}" destId="{70214ACA-0B64-BB4D-8EE3-040EBD1995FA}" srcOrd="0" destOrd="0" presId="urn:microsoft.com/office/officeart/2009/3/layout/HorizontalOrganizationChart"/>
    <dgm:cxn modelId="{1EBF41DA-5FE0-1347-9768-01BA3791F7C3}" type="presParOf" srcId="{D1062802-6BC7-6A40-A612-B1AD1B2A9823}" destId="{8661D321-8AAF-2F4C-9B3C-532E0CD500E1}" srcOrd="1" destOrd="0" presId="urn:microsoft.com/office/officeart/2009/3/layout/HorizontalOrganizationChart"/>
    <dgm:cxn modelId="{D828ACED-6028-3545-95F1-5C29C07AD566}" type="presParOf" srcId="{8661D321-8AAF-2F4C-9B3C-532E0CD500E1}" destId="{C2214C8C-8350-F74A-B791-A45AE6BF3798}" srcOrd="0" destOrd="0" presId="urn:microsoft.com/office/officeart/2009/3/layout/HorizontalOrganizationChart"/>
    <dgm:cxn modelId="{F5E07C2D-2963-B549-BE61-A0728B995F43}" type="presParOf" srcId="{C2214C8C-8350-F74A-B791-A45AE6BF3798}" destId="{F9A40B0E-EB0D-354D-B976-A30886A85037}" srcOrd="0" destOrd="0" presId="urn:microsoft.com/office/officeart/2009/3/layout/HorizontalOrganizationChart"/>
    <dgm:cxn modelId="{7EF4207C-D30D-A742-BD73-F34D8D63B386}" type="presParOf" srcId="{C2214C8C-8350-F74A-B791-A45AE6BF3798}" destId="{BE5BE8ED-CFC6-3847-B593-D13184129241}" srcOrd="1" destOrd="0" presId="urn:microsoft.com/office/officeart/2009/3/layout/HorizontalOrganizationChart"/>
    <dgm:cxn modelId="{C8DD9EFA-DF51-3049-BEC4-05658003148A}" type="presParOf" srcId="{8661D321-8AAF-2F4C-9B3C-532E0CD500E1}" destId="{E8EB62F6-5102-8346-ABDF-EED2B79403C8}" srcOrd="1" destOrd="0" presId="urn:microsoft.com/office/officeart/2009/3/layout/HorizontalOrganizationChart"/>
    <dgm:cxn modelId="{12A953B6-06ED-E24F-BF60-3C30D91C1DF9}" type="presParOf" srcId="{E8EB62F6-5102-8346-ABDF-EED2B79403C8}" destId="{C83D4455-E22C-0A46-9448-DD1566344E7E}" srcOrd="0" destOrd="0" presId="urn:microsoft.com/office/officeart/2009/3/layout/HorizontalOrganizationChart"/>
    <dgm:cxn modelId="{AFB073DA-0840-EE40-9E65-8925FEC28020}" type="presParOf" srcId="{E8EB62F6-5102-8346-ABDF-EED2B79403C8}" destId="{FD506EFE-64F7-6847-B523-C0CF0B09F913}" srcOrd="1" destOrd="0" presId="urn:microsoft.com/office/officeart/2009/3/layout/HorizontalOrganizationChart"/>
    <dgm:cxn modelId="{3A83520C-C5DD-3745-89CE-200B195E0446}" type="presParOf" srcId="{FD506EFE-64F7-6847-B523-C0CF0B09F913}" destId="{1DABFA70-21DE-514D-B6F6-25FB9B1C9BDC}" srcOrd="0" destOrd="0" presId="urn:microsoft.com/office/officeart/2009/3/layout/HorizontalOrganizationChart"/>
    <dgm:cxn modelId="{67CB5D07-321E-454E-9EDC-E8506E532F7D}" type="presParOf" srcId="{1DABFA70-21DE-514D-B6F6-25FB9B1C9BDC}" destId="{C1FE171B-7773-D148-9883-2F46D0ACE8A0}" srcOrd="0" destOrd="0" presId="urn:microsoft.com/office/officeart/2009/3/layout/HorizontalOrganizationChart"/>
    <dgm:cxn modelId="{F12AB56D-F787-4F45-832A-79B512370DCD}" type="presParOf" srcId="{1DABFA70-21DE-514D-B6F6-25FB9B1C9BDC}" destId="{74B2E983-AE86-554D-8F5A-50A33D224CDC}" srcOrd="1" destOrd="0" presId="urn:microsoft.com/office/officeart/2009/3/layout/HorizontalOrganizationChart"/>
    <dgm:cxn modelId="{0D3880B3-0087-4D40-8E00-57EBB62F9FBC}" type="presParOf" srcId="{FD506EFE-64F7-6847-B523-C0CF0B09F913}" destId="{35175EF9-EBAF-0445-B58B-6DD72E09D91F}" srcOrd="1" destOrd="0" presId="urn:microsoft.com/office/officeart/2009/3/layout/HorizontalOrganizationChart"/>
    <dgm:cxn modelId="{D69AA2EB-4535-404D-9E71-E5A9E5F51D11}" type="presParOf" srcId="{FD506EFE-64F7-6847-B523-C0CF0B09F913}" destId="{10A98658-CE3D-0849-B43F-B02343F0E365}" srcOrd="2" destOrd="0" presId="urn:microsoft.com/office/officeart/2009/3/layout/HorizontalOrganizationChart"/>
    <dgm:cxn modelId="{93213E26-E88C-BF40-8400-E51135A1A5CB}" type="presParOf" srcId="{E8EB62F6-5102-8346-ABDF-EED2B79403C8}" destId="{F6853322-1E5D-F741-BB1C-403F3B22126B}" srcOrd="2" destOrd="0" presId="urn:microsoft.com/office/officeart/2009/3/layout/HorizontalOrganizationChart"/>
    <dgm:cxn modelId="{3271F71C-66FC-7448-BC7E-F3CBA9D79A69}" type="presParOf" srcId="{E8EB62F6-5102-8346-ABDF-EED2B79403C8}" destId="{13BA8568-8EE1-7040-8E29-934481C6134E}" srcOrd="3" destOrd="0" presId="urn:microsoft.com/office/officeart/2009/3/layout/HorizontalOrganizationChart"/>
    <dgm:cxn modelId="{C1F8919A-4866-D24D-80FB-C86573D9FB50}" type="presParOf" srcId="{13BA8568-8EE1-7040-8E29-934481C6134E}" destId="{BED1F05D-56BB-D34C-B2F8-DE5847757EC2}" srcOrd="0" destOrd="0" presId="urn:microsoft.com/office/officeart/2009/3/layout/HorizontalOrganizationChart"/>
    <dgm:cxn modelId="{128B64A3-C874-E646-8959-E26B3B7E6419}" type="presParOf" srcId="{BED1F05D-56BB-D34C-B2F8-DE5847757EC2}" destId="{A678FE8E-1400-2846-9273-9D3278A4CFF9}" srcOrd="0" destOrd="0" presId="urn:microsoft.com/office/officeart/2009/3/layout/HorizontalOrganizationChart"/>
    <dgm:cxn modelId="{1972F211-A3A2-9B41-B15B-236F76FE5DCB}" type="presParOf" srcId="{BED1F05D-56BB-D34C-B2F8-DE5847757EC2}" destId="{4B777D7E-E3EB-4C4E-90CE-3B2A9A131ED4}" srcOrd="1" destOrd="0" presId="urn:microsoft.com/office/officeart/2009/3/layout/HorizontalOrganizationChart"/>
    <dgm:cxn modelId="{9060D7F5-AE80-BC47-8A5D-63DAB3833AD4}" type="presParOf" srcId="{13BA8568-8EE1-7040-8E29-934481C6134E}" destId="{08709ECD-1C31-1242-8FBD-A970C30B4688}" srcOrd="1" destOrd="0" presId="urn:microsoft.com/office/officeart/2009/3/layout/HorizontalOrganizationChart"/>
    <dgm:cxn modelId="{DEC6495F-C0F5-8843-B045-09DFE22409D0}" type="presParOf" srcId="{13BA8568-8EE1-7040-8E29-934481C6134E}" destId="{11814EEE-1195-CC4B-A430-A503D6ABE5AE}" srcOrd="2" destOrd="0" presId="urn:microsoft.com/office/officeart/2009/3/layout/HorizontalOrganizationChart"/>
    <dgm:cxn modelId="{8F58F827-3478-7A47-8EC0-7235F3D84C7C}" type="presParOf" srcId="{8661D321-8AAF-2F4C-9B3C-532E0CD500E1}" destId="{682FA7F5-AA72-EB43-BD81-0BC443E661A5}" srcOrd="2" destOrd="0" presId="urn:microsoft.com/office/officeart/2009/3/layout/HorizontalOrganizationChart"/>
    <dgm:cxn modelId="{9E29DAD8-0369-7B43-8670-8E06E944289D}" type="presParOf" srcId="{CAD45DF7-C20A-A24D-8DBA-821588AFEE12}" destId="{7A6F39AE-7998-A940-8809-254CE7DF5D3C}" srcOrd="2" destOrd="0" presId="urn:microsoft.com/office/officeart/2009/3/layout/HorizontalOrganizationChart"/>
    <dgm:cxn modelId="{5082E80B-DBC1-BE40-8B5F-5FBB216269C1}" type="presParOf" srcId="{19E79BAA-55B7-844F-B570-6D0250F7BC72}" destId="{6280278E-4F68-014F-9BB5-EFB5EFA4D15F}" srcOrd="2" destOrd="0" presId="urn:microsoft.com/office/officeart/2009/3/layout/HorizontalOrganizationChart"/>
    <dgm:cxn modelId="{DD6A0248-A451-C54B-ABA3-B22B66D869C1}" type="presParOf" srcId="{BCD58009-1EC9-BA47-98F3-F4CF0779C794}" destId="{504022EA-FB41-D44D-B472-3D1FAF5FC29A}" srcOrd="4" destOrd="0" presId="urn:microsoft.com/office/officeart/2009/3/layout/HorizontalOrganizationChart"/>
    <dgm:cxn modelId="{8AB7DD20-6C26-8F4E-A932-17321F2DA8F6}" type="presParOf" srcId="{BCD58009-1EC9-BA47-98F3-F4CF0779C794}" destId="{921B7B18-714D-0C4D-982C-3D83E6CDB8C0}" srcOrd="5" destOrd="0" presId="urn:microsoft.com/office/officeart/2009/3/layout/HorizontalOrganizationChart"/>
    <dgm:cxn modelId="{3F03517B-8851-C247-A950-8E651A59A687}" type="presParOf" srcId="{921B7B18-714D-0C4D-982C-3D83E6CDB8C0}" destId="{1BF700D8-A37D-B143-8057-41CD1FAB33FB}" srcOrd="0" destOrd="0" presId="urn:microsoft.com/office/officeart/2009/3/layout/HorizontalOrganizationChart"/>
    <dgm:cxn modelId="{ADC33CE0-4EEA-2644-8510-B276EB0A5849}" type="presParOf" srcId="{1BF700D8-A37D-B143-8057-41CD1FAB33FB}" destId="{04AF44DB-C7C3-3540-A53A-7C8A477DBB10}" srcOrd="0" destOrd="0" presId="urn:microsoft.com/office/officeart/2009/3/layout/HorizontalOrganizationChart"/>
    <dgm:cxn modelId="{D6ABE2F9-AD92-6747-B3C7-F3752F5B5382}" type="presParOf" srcId="{1BF700D8-A37D-B143-8057-41CD1FAB33FB}" destId="{7E88D6AD-1A77-7249-8852-C719B15A9FA6}" srcOrd="1" destOrd="0" presId="urn:microsoft.com/office/officeart/2009/3/layout/HorizontalOrganizationChart"/>
    <dgm:cxn modelId="{CDF87BE8-56E3-4648-8800-F76B24B9B293}" type="presParOf" srcId="{921B7B18-714D-0C4D-982C-3D83E6CDB8C0}" destId="{77B5C3B4-261E-FF46-8824-74D1FCE4CC3C}" srcOrd="1" destOrd="0" presId="urn:microsoft.com/office/officeart/2009/3/layout/HorizontalOrganizationChart"/>
    <dgm:cxn modelId="{3AF4E488-2B34-254E-B05E-054E901D3B27}" type="presParOf" srcId="{77B5C3B4-261E-FF46-8824-74D1FCE4CC3C}" destId="{C6BB0F08-08AA-F74F-A2B8-B32C570156DE}" srcOrd="0" destOrd="0" presId="urn:microsoft.com/office/officeart/2009/3/layout/HorizontalOrganizationChart"/>
    <dgm:cxn modelId="{A8E384D5-85F7-B64B-8C56-A0D44B9BE029}" type="presParOf" srcId="{77B5C3B4-261E-FF46-8824-74D1FCE4CC3C}" destId="{0C4782E1-B8BC-8241-B72C-71A132AA639A}" srcOrd="1" destOrd="0" presId="urn:microsoft.com/office/officeart/2009/3/layout/HorizontalOrganizationChart"/>
    <dgm:cxn modelId="{9FA26A2B-97D5-4740-9EA5-5ADF1CFEAFAC}" type="presParOf" srcId="{0C4782E1-B8BC-8241-B72C-71A132AA639A}" destId="{A8AA35D5-2F8B-A344-9452-9FB02E5CE415}" srcOrd="0" destOrd="0" presId="urn:microsoft.com/office/officeart/2009/3/layout/HorizontalOrganizationChart"/>
    <dgm:cxn modelId="{C42D23C7-8748-B141-A18A-3770A4D74B9A}" type="presParOf" srcId="{A8AA35D5-2F8B-A344-9452-9FB02E5CE415}" destId="{841FE718-6C7C-0B4A-A771-1B749EF78D1E}" srcOrd="0" destOrd="0" presId="urn:microsoft.com/office/officeart/2009/3/layout/HorizontalOrganizationChart"/>
    <dgm:cxn modelId="{1A4DB603-DB0C-9B47-8481-E4EE0367A4D5}" type="presParOf" srcId="{A8AA35D5-2F8B-A344-9452-9FB02E5CE415}" destId="{858A1646-1AE6-6544-94F5-8AB32BB48E5B}" srcOrd="1" destOrd="0" presId="urn:microsoft.com/office/officeart/2009/3/layout/HorizontalOrganizationChart"/>
    <dgm:cxn modelId="{AAFCA6FC-A0CD-F543-8A45-791517B7AFB5}" type="presParOf" srcId="{0C4782E1-B8BC-8241-B72C-71A132AA639A}" destId="{C1937F2E-0D66-AA4F-B5B7-C859F6D650CF}" srcOrd="1" destOrd="0" presId="urn:microsoft.com/office/officeart/2009/3/layout/HorizontalOrganizationChart"/>
    <dgm:cxn modelId="{6CCEB1B4-A765-3749-8982-5FDCF3A784C8}" type="presParOf" srcId="{C1937F2E-0D66-AA4F-B5B7-C859F6D650CF}" destId="{CE6AA172-92DD-6542-A8D3-23C20A69AEDA}" srcOrd="0" destOrd="0" presId="urn:microsoft.com/office/officeart/2009/3/layout/HorizontalOrganizationChart"/>
    <dgm:cxn modelId="{FFD6BCC4-15E3-F843-8C9B-DA55CD510BD4}" type="presParOf" srcId="{C1937F2E-0D66-AA4F-B5B7-C859F6D650CF}" destId="{B4704F06-FE11-0441-B4CC-F626AFA51917}" srcOrd="1" destOrd="0" presId="urn:microsoft.com/office/officeart/2009/3/layout/HorizontalOrganizationChart"/>
    <dgm:cxn modelId="{C6C573DF-7407-B64B-AD3E-61B980F08524}" type="presParOf" srcId="{B4704F06-FE11-0441-B4CC-F626AFA51917}" destId="{F6937E3D-0DC2-B74E-8B20-465C91695FBA}" srcOrd="0" destOrd="0" presId="urn:microsoft.com/office/officeart/2009/3/layout/HorizontalOrganizationChart"/>
    <dgm:cxn modelId="{5F3CEA9F-DF85-5445-89F9-8206690EC28B}" type="presParOf" srcId="{F6937E3D-0DC2-B74E-8B20-465C91695FBA}" destId="{44BAF4D5-9D8A-4A46-9D91-69D336E9B806}" srcOrd="0" destOrd="0" presId="urn:microsoft.com/office/officeart/2009/3/layout/HorizontalOrganizationChart"/>
    <dgm:cxn modelId="{1949717F-A935-FB46-9D82-E87D5DB4625D}" type="presParOf" srcId="{F6937E3D-0DC2-B74E-8B20-465C91695FBA}" destId="{E16BB7AE-F54C-C74A-A16B-595A1543AE9F}" srcOrd="1" destOrd="0" presId="urn:microsoft.com/office/officeart/2009/3/layout/HorizontalOrganizationChart"/>
    <dgm:cxn modelId="{CE6ED13A-1859-4F4F-ABAC-BB2984BF5878}" type="presParOf" srcId="{B4704F06-FE11-0441-B4CC-F626AFA51917}" destId="{14F341DD-413C-AB49-A44A-CF49C8AB13CA}" srcOrd="1" destOrd="0" presId="urn:microsoft.com/office/officeart/2009/3/layout/HorizontalOrganizationChart"/>
    <dgm:cxn modelId="{7DBB3336-DCC8-A14E-B698-AEB0A35527F4}" type="presParOf" srcId="{14F341DD-413C-AB49-A44A-CF49C8AB13CA}" destId="{762F80D8-50B6-E44C-86EE-05CE4933E940}" srcOrd="0" destOrd="0" presId="urn:microsoft.com/office/officeart/2009/3/layout/HorizontalOrganizationChart"/>
    <dgm:cxn modelId="{4CA9C784-96C8-C244-AF8A-CD018FC15510}" type="presParOf" srcId="{14F341DD-413C-AB49-A44A-CF49C8AB13CA}" destId="{9F50FD78-0D59-E24C-B32C-00C87130DEE8}" srcOrd="1" destOrd="0" presId="urn:microsoft.com/office/officeart/2009/3/layout/HorizontalOrganizationChart"/>
    <dgm:cxn modelId="{5212E29E-8DE3-F143-B8C2-796FAEB46999}" type="presParOf" srcId="{9F50FD78-0D59-E24C-B32C-00C87130DEE8}" destId="{20DE6F64-2A42-7540-BBD7-60C86FF5BD26}" srcOrd="0" destOrd="0" presId="urn:microsoft.com/office/officeart/2009/3/layout/HorizontalOrganizationChart"/>
    <dgm:cxn modelId="{058A8FFB-6FD4-1A4C-A892-9B20FBD3701A}" type="presParOf" srcId="{20DE6F64-2A42-7540-BBD7-60C86FF5BD26}" destId="{5A6AD7BE-0DB5-2247-B233-F8D2380F5FB1}" srcOrd="0" destOrd="0" presId="urn:microsoft.com/office/officeart/2009/3/layout/HorizontalOrganizationChart"/>
    <dgm:cxn modelId="{FA0319AF-5B9B-5A46-B2CB-6C5447C07000}" type="presParOf" srcId="{20DE6F64-2A42-7540-BBD7-60C86FF5BD26}" destId="{51A455DD-B303-4640-99FF-72A47755FDC7}" srcOrd="1" destOrd="0" presId="urn:microsoft.com/office/officeart/2009/3/layout/HorizontalOrganizationChart"/>
    <dgm:cxn modelId="{AC5D245D-65E9-0444-BC40-8C49AC76BE50}" type="presParOf" srcId="{9F50FD78-0D59-E24C-B32C-00C87130DEE8}" destId="{55EC850B-0B06-1A44-81CD-2B5D786D685B}" srcOrd="1" destOrd="0" presId="urn:microsoft.com/office/officeart/2009/3/layout/HorizontalOrganizationChart"/>
    <dgm:cxn modelId="{E14A8766-D9F4-5F4C-82AF-5D13775E6DF6}" type="presParOf" srcId="{9F50FD78-0D59-E24C-B32C-00C87130DEE8}" destId="{3DB84435-B6DF-3B48-9DB4-68B8CAB71D81}" srcOrd="2" destOrd="0" presId="urn:microsoft.com/office/officeart/2009/3/layout/HorizontalOrganizationChart"/>
    <dgm:cxn modelId="{75F3EBDE-B63B-434E-95E0-AF790E70E051}" type="presParOf" srcId="{14F341DD-413C-AB49-A44A-CF49C8AB13CA}" destId="{D51D476F-2D9C-1245-AE9E-4DCF178F210B}" srcOrd="2" destOrd="0" presId="urn:microsoft.com/office/officeart/2009/3/layout/HorizontalOrganizationChart"/>
    <dgm:cxn modelId="{694D4452-1EBD-874E-9E79-987F32F66DCA}" type="presParOf" srcId="{14F341DD-413C-AB49-A44A-CF49C8AB13CA}" destId="{F60B4A2B-04CA-F14B-A90A-F7C4934E129C}" srcOrd="3" destOrd="0" presId="urn:microsoft.com/office/officeart/2009/3/layout/HorizontalOrganizationChart"/>
    <dgm:cxn modelId="{17D77753-2D6B-E349-9E89-0AC081A8A728}" type="presParOf" srcId="{F60B4A2B-04CA-F14B-A90A-F7C4934E129C}" destId="{54E570A9-46DD-1242-B3B6-86BB4412FCD0}" srcOrd="0" destOrd="0" presId="urn:microsoft.com/office/officeart/2009/3/layout/HorizontalOrganizationChart"/>
    <dgm:cxn modelId="{FD40C74E-4F95-7C4D-9B30-A95674F5A49B}" type="presParOf" srcId="{54E570A9-46DD-1242-B3B6-86BB4412FCD0}" destId="{39270DD4-9C5E-D146-85BB-A34E8A8774D6}" srcOrd="0" destOrd="0" presId="urn:microsoft.com/office/officeart/2009/3/layout/HorizontalOrganizationChart"/>
    <dgm:cxn modelId="{508ADDD6-E1A4-174A-B252-3F7DC15B4241}" type="presParOf" srcId="{54E570A9-46DD-1242-B3B6-86BB4412FCD0}" destId="{A638DFA9-32A4-DD41-8A03-3D29DFC261B0}" srcOrd="1" destOrd="0" presId="urn:microsoft.com/office/officeart/2009/3/layout/HorizontalOrganizationChart"/>
    <dgm:cxn modelId="{A4672004-F87C-9441-A9F9-C5E6A1D5E96B}" type="presParOf" srcId="{F60B4A2B-04CA-F14B-A90A-F7C4934E129C}" destId="{B4871CB8-CDC5-0C4E-B74A-799A39C79114}" srcOrd="1" destOrd="0" presId="urn:microsoft.com/office/officeart/2009/3/layout/HorizontalOrganizationChart"/>
    <dgm:cxn modelId="{C6366A28-99DC-7E49-83BF-CA4E56E67DC0}" type="presParOf" srcId="{F60B4A2B-04CA-F14B-A90A-F7C4934E129C}" destId="{1FAE3010-6FD8-A74C-A776-24265AD087EB}" srcOrd="2" destOrd="0" presId="urn:microsoft.com/office/officeart/2009/3/layout/HorizontalOrganizationChart"/>
    <dgm:cxn modelId="{3C66CA55-8640-1D45-A94E-F15FCFC6E2D2}" type="presParOf" srcId="{B4704F06-FE11-0441-B4CC-F626AFA51917}" destId="{000546D1-EFA6-C249-9EAD-522063FFD46A}" srcOrd="2" destOrd="0" presId="urn:microsoft.com/office/officeart/2009/3/layout/HorizontalOrganizationChart"/>
    <dgm:cxn modelId="{81721ACE-B8FA-B344-9E20-14BF01DA3BF3}" type="presParOf" srcId="{0C4782E1-B8BC-8241-B72C-71A132AA639A}" destId="{81836E36-C575-0144-B6BE-A1D2166B1107}" srcOrd="2" destOrd="0" presId="urn:microsoft.com/office/officeart/2009/3/layout/HorizontalOrganizationChart"/>
    <dgm:cxn modelId="{51152BFF-7FC8-084D-9C94-F8D7905502F7}" type="presParOf" srcId="{77B5C3B4-261E-FF46-8824-74D1FCE4CC3C}" destId="{C3CB8A03-0AFE-D149-904B-B01E12F6A53A}" srcOrd="2" destOrd="0" presId="urn:microsoft.com/office/officeart/2009/3/layout/HorizontalOrganizationChart"/>
    <dgm:cxn modelId="{B6FEEF78-91A5-4744-9DA1-898A289A5296}" type="presParOf" srcId="{77B5C3B4-261E-FF46-8824-74D1FCE4CC3C}" destId="{3F074874-FCCF-EA48-BF11-60F480E2B934}" srcOrd="3" destOrd="0" presId="urn:microsoft.com/office/officeart/2009/3/layout/HorizontalOrganizationChart"/>
    <dgm:cxn modelId="{60AEB00E-4B9E-954E-9557-8E98468A702F}" type="presParOf" srcId="{3F074874-FCCF-EA48-BF11-60F480E2B934}" destId="{26CA520A-30DA-ED4F-96D8-A6B8CBFB069B}" srcOrd="0" destOrd="0" presId="urn:microsoft.com/office/officeart/2009/3/layout/HorizontalOrganizationChart"/>
    <dgm:cxn modelId="{FCE45175-E294-5844-AE77-CFE4EEB3B2CF}" type="presParOf" srcId="{26CA520A-30DA-ED4F-96D8-A6B8CBFB069B}" destId="{38FD61D0-6A62-7648-8F40-42EB0D0D31E2}" srcOrd="0" destOrd="0" presId="urn:microsoft.com/office/officeart/2009/3/layout/HorizontalOrganizationChart"/>
    <dgm:cxn modelId="{9DD69657-97C4-A548-B68F-74AE0489CA10}" type="presParOf" srcId="{26CA520A-30DA-ED4F-96D8-A6B8CBFB069B}" destId="{D7991B0B-5469-5843-B3FB-F98093963A29}" srcOrd="1" destOrd="0" presId="urn:microsoft.com/office/officeart/2009/3/layout/HorizontalOrganizationChart"/>
    <dgm:cxn modelId="{4626E582-3FF2-0240-A9F1-D9255CD3BBBF}" type="presParOf" srcId="{3F074874-FCCF-EA48-BF11-60F480E2B934}" destId="{B2D9A5C4-EB76-FD46-A496-B425A27BF204}" srcOrd="1" destOrd="0" presId="urn:microsoft.com/office/officeart/2009/3/layout/HorizontalOrganizationChart"/>
    <dgm:cxn modelId="{8FD60AF1-9C55-D946-9603-9E4E05641F2B}" type="presParOf" srcId="{B2D9A5C4-EB76-FD46-A496-B425A27BF204}" destId="{16D44922-6D53-BB48-B482-181B288A578B}" srcOrd="0" destOrd="0" presId="urn:microsoft.com/office/officeart/2009/3/layout/HorizontalOrganizationChart"/>
    <dgm:cxn modelId="{905988B2-D076-164A-966E-F4902186B672}" type="presParOf" srcId="{B2D9A5C4-EB76-FD46-A496-B425A27BF204}" destId="{82B39AEB-D8B7-8B4C-8B71-9DA3A06EC2E5}" srcOrd="1" destOrd="0" presId="urn:microsoft.com/office/officeart/2009/3/layout/HorizontalOrganizationChart"/>
    <dgm:cxn modelId="{267CA9DA-3F55-6B44-B0A5-0A09C032E8DC}" type="presParOf" srcId="{82B39AEB-D8B7-8B4C-8B71-9DA3A06EC2E5}" destId="{7DD46467-CE79-0B4E-BE97-652EAD05772E}" srcOrd="0" destOrd="0" presId="urn:microsoft.com/office/officeart/2009/3/layout/HorizontalOrganizationChart"/>
    <dgm:cxn modelId="{4C4018A1-EB33-A348-AA7D-18F2F2A4B118}" type="presParOf" srcId="{7DD46467-CE79-0B4E-BE97-652EAD05772E}" destId="{8943CA99-AF8E-4B45-ADB7-B32C8C9C297A}" srcOrd="0" destOrd="0" presId="urn:microsoft.com/office/officeart/2009/3/layout/HorizontalOrganizationChart"/>
    <dgm:cxn modelId="{388E4F36-6BD4-AC4D-B88E-B8E9219A7523}" type="presParOf" srcId="{7DD46467-CE79-0B4E-BE97-652EAD05772E}" destId="{8A18788B-E1A0-F24B-A14F-2F2819F8E917}" srcOrd="1" destOrd="0" presId="urn:microsoft.com/office/officeart/2009/3/layout/HorizontalOrganizationChart"/>
    <dgm:cxn modelId="{904451E9-109F-2D49-BD20-791253A70980}" type="presParOf" srcId="{82B39AEB-D8B7-8B4C-8B71-9DA3A06EC2E5}" destId="{9E948A69-E5E7-AC40-A9BC-E35E9B5370C6}" srcOrd="1" destOrd="0" presId="urn:microsoft.com/office/officeart/2009/3/layout/HorizontalOrganizationChart"/>
    <dgm:cxn modelId="{BE889BFD-A577-9C4E-97A1-DB12E5D4F7D6}" type="presParOf" srcId="{9E948A69-E5E7-AC40-A9BC-E35E9B5370C6}" destId="{73F743B3-85F8-1F46-93A0-C7AE85CFFC95}" srcOrd="0" destOrd="0" presId="urn:microsoft.com/office/officeart/2009/3/layout/HorizontalOrganizationChart"/>
    <dgm:cxn modelId="{BFA6EAF8-9F6A-164C-9895-F6832534435F}" type="presParOf" srcId="{9E948A69-E5E7-AC40-A9BC-E35E9B5370C6}" destId="{7D404F56-BE9A-8841-8C3C-9C0355291CD5}" srcOrd="1" destOrd="0" presId="urn:microsoft.com/office/officeart/2009/3/layout/HorizontalOrganizationChart"/>
    <dgm:cxn modelId="{E68C50F7-45B2-A549-B2DF-70DFECCDD74D}" type="presParOf" srcId="{7D404F56-BE9A-8841-8C3C-9C0355291CD5}" destId="{352682D1-EBAE-4440-B4A2-1E03635587E3}" srcOrd="0" destOrd="0" presId="urn:microsoft.com/office/officeart/2009/3/layout/HorizontalOrganizationChart"/>
    <dgm:cxn modelId="{5D69B6C7-21B2-7043-87C0-A9CD6C2A89E7}" type="presParOf" srcId="{352682D1-EBAE-4440-B4A2-1E03635587E3}" destId="{D5B38EF3-0AB0-4243-A9B4-9F5D94F99D35}" srcOrd="0" destOrd="0" presId="urn:microsoft.com/office/officeart/2009/3/layout/HorizontalOrganizationChart"/>
    <dgm:cxn modelId="{D680ADC1-066A-D04D-B30F-0DC8D85657A2}" type="presParOf" srcId="{352682D1-EBAE-4440-B4A2-1E03635587E3}" destId="{788ACF06-760C-EA41-9814-A9AC645138B1}" srcOrd="1" destOrd="0" presId="urn:microsoft.com/office/officeart/2009/3/layout/HorizontalOrganizationChart"/>
    <dgm:cxn modelId="{17162305-2FCD-4045-B758-29F64D16C60B}" type="presParOf" srcId="{7D404F56-BE9A-8841-8C3C-9C0355291CD5}" destId="{3D9D33C2-E5FB-3F48-8572-3A1F9DCD54D0}" srcOrd="1" destOrd="0" presId="urn:microsoft.com/office/officeart/2009/3/layout/HorizontalOrganizationChart"/>
    <dgm:cxn modelId="{356BA80A-753F-E941-B398-37587015DE31}" type="presParOf" srcId="{7D404F56-BE9A-8841-8C3C-9C0355291CD5}" destId="{824155E1-2688-EB46-951A-4F2006C51E19}" srcOrd="2" destOrd="0" presId="urn:microsoft.com/office/officeart/2009/3/layout/HorizontalOrganizationChart"/>
    <dgm:cxn modelId="{7F5A7829-CE9A-E345-A59A-990468F0034E}" type="presParOf" srcId="{9E948A69-E5E7-AC40-A9BC-E35E9B5370C6}" destId="{F82C1FA4-79B5-1244-9838-D542779B7AE6}" srcOrd="2" destOrd="0" presId="urn:microsoft.com/office/officeart/2009/3/layout/HorizontalOrganizationChart"/>
    <dgm:cxn modelId="{6AF14DD1-0292-C44F-A758-B3090D77F9EE}" type="presParOf" srcId="{9E948A69-E5E7-AC40-A9BC-E35E9B5370C6}" destId="{E9BAD855-66F8-7843-9DF5-4C3D8F548CC4}" srcOrd="3" destOrd="0" presId="urn:microsoft.com/office/officeart/2009/3/layout/HorizontalOrganizationChart"/>
    <dgm:cxn modelId="{82D70A98-12F1-2A44-B234-D6ADD8CE45B4}" type="presParOf" srcId="{E9BAD855-66F8-7843-9DF5-4C3D8F548CC4}" destId="{42B8AD63-34E1-0746-8221-B612243934F1}" srcOrd="0" destOrd="0" presId="urn:microsoft.com/office/officeart/2009/3/layout/HorizontalOrganizationChart"/>
    <dgm:cxn modelId="{4EA86594-49BB-5D47-817C-49E51BF2A560}" type="presParOf" srcId="{42B8AD63-34E1-0746-8221-B612243934F1}" destId="{B66BDB44-A881-2E44-B615-45D39E09C0CA}" srcOrd="0" destOrd="0" presId="urn:microsoft.com/office/officeart/2009/3/layout/HorizontalOrganizationChart"/>
    <dgm:cxn modelId="{75B01E54-63F5-DB49-9209-DF8CF7BC779C}" type="presParOf" srcId="{42B8AD63-34E1-0746-8221-B612243934F1}" destId="{ED9DE93F-DABA-F84D-A326-978F30CDF7A8}" srcOrd="1" destOrd="0" presId="urn:microsoft.com/office/officeart/2009/3/layout/HorizontalOrganizationChart"/>
    <dgm:cxn modelId="{B4F7FADC-4755-914E-BA9E-71C986713993}" type="presParOf" srcId="{E9BAD855-66F8-7843-9DF5-4C3D8F548CC4}" destId="{EC091614-13CD-604C-B874-8EC0F0B82E38}" srcOrd="1" destOrd="0" presId="urn:microsoft.com/office/officeart/2009/3/layout/HorizontalOrganizationChart"/>
    <dgm:cxn modelId="{3A9C6201-1B54-164F-867E-3295FAB6D472}" type="presParOf" srcId="{E9BAD855-66F8-7843-9DF5-4C3D8F548CC4}" destId="{763A6662-B00A-1340-8667-52A92511570E}" srcOrd="2" destOrd="0" presId="urn:microsoft.com/office/officeart/2009/3/layout/HorizontalOrganizationChart"/>
    <dgm:cxn modelId="{3E59A59F-E213-594F-947F-07A564AD0892}" type="presParOf" srcId="{82B39AEB-D8B7-8B4C-8B71-9DA3A06EC2E5}" destId="{E1B8D3DF-6FC5-B54C-B450-65E619EC3F15}" srcOrd="2" destOrd="0" presId="urn:microsoft.com/office/officeart/2009/3/layout/HorizontalOrganizationChart"/>
    <dgm:cxn modelId="{6F8EE525-36DF-C940-9FB1-DC723D195ACA}" type="presParOf" srcId="{3F074874-FCCF-EA48-BF11-60F480E2B934}" destId="{3B44018F-86BA-AE48-A9AA-D3801CB42502}" srcOrd="2" destOrd="0" presId="urn:microsoft.com/office/officeart/2009/3/layout/HorizontalOrganizationChart"/>
    <dgm:cxn modelId="{4AA846EA-8D38-AB40-8D42-1CEDAF42E95C}" type="presParOf" srcId="{921B7B18-714D-0C4D-982C-3D83E6CDB8C0}" destId="{CB640646-C3AF-1E4E-B720-8F63155D8BF0}" srcOrd="2" destOrd="0" presId="urn:microsoft.com/office/officeart/2009/3/layout/HorizontalOrganizationChart"/>
    <dgm:cxn modelId="{7D9CAEC9-9079-A542-9952-99CC98AB50A9}" type="presParOf" srcId="{BCD58009-1EC9-BA47-98F3-F4CF0779C794}" destId="{033E1FE9-5DBE-BA48-B689-ECADDE525E91}" srcOrd="6" destOrd="0" presId="urn:microsoft.com/office/officeart/2009/3/layout/HorizontalOrganizationChart"/>
    <dgm:cxn modelId="{A680812E-93B6-744D-B3F0-5E3D48CCB6D7}" type="presParOf" srcId="{BCD58009-1EC9-BA47-98F3-F4CF0779C794}" destId="{2396DFAE-2502-E44F-8CB2-1A451791C7B0}" srcOrd="7" destOrd="0" presId="urn:microsoft.com/office/officeart/2009/3/layout/HorizontalOrganizationChart"/>
    <dgm:cxn modelId="{B248F43E-1A37-1844-99D1-4DFF0BD88586}" type="presParOf" srcId="{2396DFAE-2502-E44F-8CB2-1A451791C7B0}" destId="{84632629-DFD3-1648-B705-1185EF83CB36}" srcOrd="0" destOrd="0" presId="urn:microsoft.com/office/officeart/2009/3/layout/HorizontalOrganizationChart"/>
    <dgm:cxn modelId="{3A785004-AA27-C144-BFDE-0AEFF81E6B13}" type="presParOf" srcId="{84632629-DFD3-1648-B705-1185EF83CB36}" destId="{91E242AE-22CC-5C46-9606-E72E6810BDDE}" srcOrd="0" destOrd="0" presId="urn:microsoft.com/office/officeart/2009/3/layout/HorizontalOrganizationChart"/>
    <dgm:cxn modelId="{2477C3FA-4361-7D43-923A-45B029C7D204}" type="presParOf" srcId="{84632629-DFD3-1648-B705-1185EF83CB36}" destId="{E8961465-12F2-984B-9F82-DBE1449A562D}" srcOrd="1" destOrd="0" presId="urn:microsoft.com/office/officeart/2009/3/layout/HorizontalOrganizationChart"/>
    <dgm:cxn modelId="{027E08F0-1239-3946-B61C-B14A11945CD0}" type="presParOf" srcId="{2396DFAE-2502-E44F-8CB2-1A451791C7B0}" destId="{EAC9EE91-E6BB-0D4F-8ED8-B077D502D5F0}" srcOrd="1" destOrd="0" presId="urn:microsoft.com/office/officeart/2009/3/layout/HorizontalOrganizationChart"/>
    <dgm:cxn modelId="{114E3DBC-238C-544D-AA7E-843C9BEC14E3}" type="presParOf" srcId="{EAC9EE91-E6BB-0D4F-8ED8-B077D502D5F0}" destId="{675F52CA-C201-A248-B144-C62967A5CAB9}" srcOrd="0" destOrd="0" presId="urn:microsoft.com/office/officeart/2009/3/layout/HorizontalOrganizationChart"/>
    <dgm:cxn modelId="{931752F7-739E-744E-8A3C-587A9817A399}" type="presParOf" srcId="{EAC9EE91-E6BB-0D4F-8ED8-B077D502D5F0}" destId="{C56912A0-1ECB-FE40-9ED7-11683344DE64}" srcOrd="1" destOrd="0" presId="urn:microsoft.com/office/officeart/2009/3/layout/HorizontalOrganizationChart"/>
    <dgm:cxn modelId="{D40C7034-8AAD-BC4F-B2C8-AAD16DBB418E}" type="presParOf" srcId="{C56912A0-1ECB-FE40-9ED7-11683344DE64}" destId="{3367F3CB-7D8C-9048-B2FE-4CD45A83D2A4}" srcOrd="0" destOrd="0" presId="urn:microsoft.com/office/officeart/2009/3/layout/HorizontalOrganizationChart"/>
    <dgm:cxn modelId="{DADEBE8E-535A-434D-A3D3-B9330201C700}" type="presParOf" srcId="{3367F3CB-7D8C-9048-B2FE-4CD45A83D2A4}" destId="{3C9A5565-26AD-B947-89ED-8AA17372EB43}" srcOrd="0" destOrd="0" presId="urn:microsoft.com/office/officeart/2009/3/layout/HorizontalOrganizationChart"/>
    <dgm:cxn modelId="{C6CA49BE-F063-474B-B04C-B3E2F8B0C414}" type="presParOf" srcId="{3367F3CB-7D8C-9048-B2FE-4CD45A83D2A4}" destId="{15235C00-DC8E-0847-96C1-E184C9D804AC}" srcOrd="1" destOrd="0" presId="urn:microsoft.com/office/officeart/2009/3/layout/HorizontalOrganizationChart"/>
    <dgm:cxn modelId="{BB688030-5AC4-E344-A65F-E149B7637F13}" type="presParOf" srcId="{C56912A0-1ECB-FE40-9ED7-11683344DE64}" destId="{4683F272-5FC7-634D-A615-DE4CD6F9235A}" srcOrd="1" destOrd="0" presId="urn:microsoft.com/office/officeart/2009/3/layout/HorizontalOrganizationChart"/>
    <dgm:cxn modelId="{E2147202-CEE0-0340-9B94-FE216EF276F1}" type="presParOf" srcId="{4683F272-5FC7-634D-A615-DE4CD6F9235A}" destId="{0FF1771B-70FD-504F-A48C-04768B693DF6}" srcOrd="0" destOrd="0" presId="urn:microsoft.com/office/officeart/2009/3/layout/HorizontalOrganizationChart"/>
    <dgm:cxn modelId="{0590B9E8-213F-4A41-9E5C-403E97E11832}" type="presParOf" srcId="{4683F272-5FC7-634D-A615-DE4CD6F9235A}" destId="{3E6097AD-6D7E-3A4E-A9A8-9B298A40929A}" srcOrd="1" destOrd="0" presId="urn:microsoft.com/office/officeart/2009/3/layout/HorizontalOrganizationChart"/>
    <dgm:cxn modelId="{0E8D8C67-89FC-B444-A4AC-0B3A77B61F82}" type="presParOf" srcId="{3E6097AD-6D7E-3A4E-A9A8-9B298A40929A}" destId="{E0C360AA-F92C-2742-AAA0-05A3C49C9681}" srcOrd="0" destOrd="0" presId="urn:microsoft.com/office/officeart/2009/3/layout/HorizontalOrganizationChart"/>
    <dgm:cxn modelId="{BAC229AE-5DA3-F84F-963E-D3D6FD5B73A4}" type="presParOf" srcId="{E0C360AA-F92C-2742-AAA0-05A3C49C9681}" destId="{CB5A4F51-482D-8640-8B4E-8025C5BF4CCC}" srcOrd="0" destOrd="0" presId="urn:microsoft.com/office/officeart/2009/3/layout/HorizontalOrganizationChart"/>
    <dgm:cxn modelId="{476AB7A7-0014-584B-B511-6F1F6B0ECC88}" type="presParOf" srcId="{E0C360AA-F92C-2742-AAA0-05A3C49C9681}" destId="{38810F95-0F18-AC40-852A-718D3B4F021B}" srcOrd="1" destOrd="0" presId="urn:microsoft.com/office/officeart/2009/3/layout/HorizontalOrganizationChart"/>
    <dgm:cxn modelId="{2D4FF0D0-2F3B-494D-B77D-9D0F77C43296}" type="presParOf" srcId="{3E6097AD-6D7E-3A4E-A9A8-9B298A40929A}" destId="{2F1049D2-702A-F640-8B29-FB0097D79BA9}" srcOrd="1" destOrd="0" presId="urn:microsoft.com/office/officeart/2009/3/layout/HorizontalOrganizationChart"/>
    <dgm:cxn modelId="{BE49EFFA-150D-D844-A92D-3BC75073C9B3}" type="presParOf" srcId="{2F1049D2-702A-F640-8B29-FB0097D79BA9}" destId="{328311AE-3264-7343-B208-BBAA08E19D0B}" srcOrd="0" destOrd="0" presId="urn:microsoft.com/office/officeart/2009/3/layout/HorizontalOrganizationChart"/>
    <dgm:cxn modelId="{39DC2D1C-FD73-5246-91C1-9795E91648EF}" type="presParOf" srcId="{2F1049D2-702A-F640-8B29-FB0097D79BA9}" destId="{74CD5E39-4BA5-2245-83B8-11BAE7C084CF}" srcOrd="1" destOrd="0" presId="urn:microsoft.com/office/officeart/2009/3/layout/HorizontalOrganizationChart"/>
    <dgm:cxn modelId="{1F2CC18D-F9F6-7A4E-B3AC-CE51B39D2A4F}" type="presParOf" srcId="{74CD5E39-4BA5-2245-83B8-11BAE7C084CF}" destId="{A9A22556-A47B-7A40-8D2F-12EB0FCE3BAB}" srcOrd="0" destOrd="0" presId="urn:microsoft.com/office/officeart/2009/3/layout/HorizontalOrganizationChart"/>
    <dgm:cxn modelId="{B1229BEA-E715-2249-8518-ADEF39211A5B}" type="presParOf" srcId="{A9A22556-A47B-7A40-8D2F-12EB0FCE3BAB}" destId="{109A8C77-5206-6A48-9F5F-82CFDAC87CF7}" srcOrd="0" destOrd="0" presId="urn:microsoft.com/office/officeart/2009/3/layout/HorizontalOrganizationChart"/>
    <dgm:cxn modelId="{8C1BDE00-A5D6-8B4D-AA30-A79145C4C8EC}" type="presParOf" srcId="{A9A22556-A47B-7A40-8D2F-12EB0FCE3BAB}" destId="{CB69E3DF-3225-B947-9325-E02D9DD9E954}" srcOrd="1" destOrd="0" presId="urn:microsoft.com/office/officeart/2009/3/layout/HorizontalOrganizationChart"/>
    <dgm:cxn modelId="{7E88ACAD-48F6-B74B-A8C5-C0B9A663B478}" type="presParOf" srcId="{74CD5E39-4BA5-2245-83B8-11BAE7C084CF}" destId="{1793AF41-1BB1-2149-9534-BAD10E5B695C}" srcOrd="1" destOrd="0" presId="urn:microsoft.com/office/officeart/2009/3/layout/HorizontalOrganizationChart"/>
    <dgm:cxn modelId="{BB9F1363-DF57-5F45-AA07-16B610BE8D5E}" type="presParOf" srcId="{74CD5E39-4BA5-2245-83B8-11BAE7C084CF}" destId="{7ED78211-4EAC-C94A-9CC6-E21F0368751C}" srcOrd="2" destOrd="0" presId="urn:microsoft.com/office/officeart/2009/3/layout/HorizontalOrganizationChart"/>
    <dgm:cxn modelId="{022FA849-3556-6C4B-93BE-E435431FD285}" type="presParOf" srcId="{2F1049D2-702A-F640-8B29-FB0097D79BA9}" destId="{EF80C2B4-1FCC-EE4E-84CF-69538132177F}" srcOrd="2" destOrd="0" presId="urn:microsoft.com/office/officeart/2009/3/layout/HorizontalOrganizationChart"/>
    <dgm:cxn modelId="{0064039C-A9AF-E648-A88A-58085FFE3561}" type="presParOf" srcId="{2F1049D2-702A-F640-8B29-FB0097D79BA9}" destId="{0B652ECF-42FB-B64F-80AF-5E99E8963CCA}" srcOrd="3" destOrd="0" presId="urn:microsoft.com/office/officeart/2009/3/layout/HorizontalOrganizationChart"/>
    <dgm:cxn modelId="{6BFD938B-22E6-AE40-8C51-FBA3EC4789F3}" type="presParOf" srcId="{0B652ECF-42FB-B64F-80AF-5E99E8963CCA}" destId="{08F66D3B-4862-EC47-82EE-6B1AC7C7A2D5}" srcOrd="0" destOrd="0" presId="urn:microsoft.com/office/officeart/2009/3/layout/HorizontalOrganizationChart"/>
    <dgm:cxn modelId="{3FAD761B-3ABF-8045-BDC6-DF72698043E9}" type="presParOf" srcId="{08F66D3B-4862-EC47-82EE-6B1AC7C7A2D5}" destId="{FDA1B501-8EC5-F842-8663-7FA074F7A27D}" srcOrd="0" destOrd="0" presId="urn:microsoft.com/office/officeart/2009/3/layout/HorizontalOrganizationChart"/>
    <dgm:cxn modelId="{D8A55656-7677-424D-AF30-144B87801758}" type="presParOf" srcId="{08F66D3B-4862-EC47-82EE-6B1AC7C7A2D5}" destId="{2553D13B-4723-1444-AB25-F385F42366A4}" srcOrd="1" destOrd="0" presId="urn:microsoft.com/office/officeart/2009/3/layout/HorizontalOrganizationChart"/>
    <dgm:cxn modelId="{F23B4B1B-8198-1C4B-ACAC-4BCF4816C5AB}" type="presParOf" srcId="{0B652ECF-42FB-B64F-80AF-5E99E8963CCA}" destId="{3ADA7057-C9EE-EE40-A6F5-712D6EC00C5B}" srcOrd="1" destOrd="0" presId="urn:microsoft.com/office/officeart/2009/3/layout/HorizontalOrganizationChart"/>
    <dgm:cxn modelId="{BF2227DF-453E-7E40-B343-81E311F26D78}" type="presParOf" srcId="{0B652ECF-42FB-B64F-80AF-5E99E8963CCA}" destId="{58BE4FC4-7F72-F845-8B23-F6797A15D572}" srcOrd="2" destOrd="0" presId="urn:microsoft.com/office/officeart/2009/3/layout/HorizontalOrganizationChart"/>
    <dgm:cxn modelId="{73F22C61-798A-4641-A38B-AF51FBD2AFA7}" type="presParOf" srcId="{3E6097AD-6D7E-3A4E-A9A8-9B298A40929A}" destId="{E6FF0301-F05A-3347-85D4-2EE2D0A9F197}" srcOrd="2" destOrd="0" presId="urn:microsoft.com/office/officeart/2009/3/layout/HorizontalOrganizationChart"/>
    <dgm:cxn modelId="{B17A7683-E268-C043-99CA-704EB0008E97}" type="presParOf" srcId="{C56912A0-1ECB-FE40-9ED7-11683344DE64}" destId="{EC565C37-02B9-CF4E-A18A-5F3ED44E1558}" srcOrd="2" destOrd="0" presId="urn:microsoft.com/office/officeart/2009/3/layout/HorizontalOrganizationChart"/>
    <dgm:cxn modelId="{6B77DC2C-272A-D343-9318-345D5C8A58A3}" type="presParOf" srcId="{EAC9EE91-E6BB-0D4F-8ED8-B077D502D5F0}" destId="{38E29903-9571-A445-86B1-7DF5EF853890}" srcOrd="2" destOrd="0" presId="urn:microsoft.com/office/officeart/2009/3/layout/HorizontalOrganizationChart"/>
    <dgm:cxn modelId="{E55FAE6C-2FF5-2747-8CFA-95B2093ABA82}" type="presParOf" srcId="{EAC9EE91-E6BB-0D4F-8ED8-B077D502D5F0}" destId="{9A7D9A2A-C6BB-9140-B944-006CC29F650D}" srcOrd="3" destOrd="0" presId="urn:microsoft.com/office/officeart/2009/3/layout/HorizontalOrganizationChart"/>
    <dgm:cxn modelId="{EDBAFF62-0EA5-6441-B2BA-FD8590924E29}" type="presParOf" srcId="{9A7D9A2A-C6BB-9140-B944-006CC29F650D}" destId="{11A957F8-1253-D240-B6B3-E4DCB0FD6106}" srcOrd="0" destOrd="0" presId="urn:microsoft.com/office/officeart/2009/3/layout/HorizontalOrganizationChart"/>
    <dgm:cxn modelId="{50EDD94C-4D37-6B4A-ACD9-D368C5219F32}" type="presParOf" srcId="{11A957F8-1253-D240-B6B3-E4DCB0FD6106}" destId="{DE584AB9-7DC8-FE42-84E3-2AB7A7FBF2C0}" srcOrd="0" destOrd="0" presId="urn:microsoft.com/office/officeart/2009/3/layout/HorizontalOrganizationChart"/>
    <dgm:cxn modelId="{EB61BB79-4845-3F40-B123-4E71BB9AD851}" type="presParOf" srcId="{11A957F8-1253-D240-B6B3-E4DCB0FD6106}" destId="{1C349702-38D9-4F48-9AD8-5D3DAEFDBA5F}" srcOrd="1" destOrd="0" presId="urn:microsoft.com/office/officeart/2009/3/layout/HorizontalOrganizationChart"/>
    <dgm:cxn modelId="{6A2D58CF-B21C-4945-8C21-E361DD300344}" type="presParOf" srcId="{9A7D9A2A-C6BB-9140-B944-006CC29F650D}" destId="{11F5B4E7-A9F6-944E-967A-6E7EB1AC0A8B}" srcOrd="1" destOrd="0" presId="urn:microsoft.com/office/officeart/2009/3/layout/HorizontalOrganizationChart"/>
    <dgm:cxn modelId="{53640560-0743-C743-BE01-A84352134C24}" type="presParOf" srcId="{11F5B4E7-A9F6-944E-967A-6E7EB1AC0A8B}" destId="{60BF6AF7-A533-684D-9D34-59E56ED7D0FC}" srcOrd="0" destOrd="0" presId="urn:microsoft.com/office/officeart/2009/3/layout/HorizontalOrganizationChart"/>
    <dgm:cxn modelId="{CEC1EF03-AC29-194F-B79E-B475272F2C81}" type="presParOf" srcId="{11F5B4E7-A9F6-944E-967A-6E7EB1AC0A8B}" destId="{FB8711C0-21F6-F248-8B7A-18D3519581C5}" srcOrd="1" destOrd="0" presId="urn:microsoft.com/office/officeart/2009/3/layout/HorizontalOrganizationChart"/>
    <dgm:cxn modelId="{9F25C0E3-35A6-1E4B-92AF-B718DE56EB53}" type="presParOf" srcId="{FB8711C0-21F6-F248-8B7A-18D3519581C5}" destId="{4B4D61D2-B32E-564E-8381-37F2D47BAAE9}" srcOrd="0" destOrd="0" presId="urn:microsoft.com/office/officeart/2009/3/layout/HorizontalOrganizationChart"/>
    <dgm:cxn modelId="{F16A114F-7061-F74A-8BA5-F315E127BEC6}" type="presParOf" srcId="{4B4D61D2-B32E-564E-8381-37F2D47BAAE9}" destId="{0A6F3D7B-6976-EB43-BDCA-C641D8575614}" srcOrd="0" destOrd="0" presId="urn:microsoft.com/office/officeart/2009/3/layout/HorizontalOrganizationChart"/>
    <dgm:cxn modelId="{04907A6A-7144-5D4C-8B80-E6495D7EB2C0}" type="presParOf" srcId="{4B4D61D2-B32E-564E-8381-37F2D47BAAE9}" destId="{843C92F5-6259-9641-B286-A7C2DE3229A5}" srcOrd="1" destOrd="0" presId="urn:microsoft.com/office/officeart/2009/3/layout/HorizontalOrganizationChart"/>
    <dgm:cxn modelId="{F66A1732-FFFC-6446-B6AC-3E6D3343E459}" type="presParOf" srcId="{FB8711C0-21F6-F248-8B7A-18D3519581C5}" destId="{21AB0981-7564-6A46-8518-012FC6002A80}" srcOrd="1" destOrd="0" presId="urn:microsoft.com/office/officeart/2009/3/layout/HorizontalOrganizationChart"/>
    <dgm:cxn modelId="{0DA20451-DE6B-9148-9E4C-252EFD1ACC1E}" type="presParOf" srcId="{21AB0981-7564-6A46-8518-012FC6002A80}" destId="{EE706B63-5615-244D-8F32-5ED0C16A05ED}" srcOrd="0" destOrd="0" presId="urn:microsoft.com/office/officeart/2009/3/layout/HorizontalOrganizationChart"/>
    <dgm:cxn modelId="{F70FD801-2529-DA48-9123-B1B1FCF7FD3B}" type="presParOf" srcId="{21AB0981-7564-6A46-8518-012FC6002A80}" destId="{54FAB26E-B937-C345-B312-A04F0E30661C}" srcOrd="1" destOrd="0" presId="urn:microsoft.com/office/officeart/2009/3/layout/HorizontalOrganizationChart"/>
    <dgm:cxn modelId="{C5BFD984-33D8-044E-938F-B60095F6C61C}" type="presParOf" srcId="{54FAB26E-B937-C345-B312-A04F0E30661C}" destId="{3A8051AA-B73C-D445-8E33-0073357D6883}" srcOrd="0" destOrd="0" presId="urn:microsoft.com/office/officeart/2009/3/layout/HorizontalOrganizationChart"/>
    <dgm:cxn modelId="{25C895F3-4E6B-F748-A31B-3C43C47F414F}" type="presParOf" srcId="{3A8051AA-B73C-D445-8E33-0073357D6883}" destId="{00041805-DF6D-654D-82BA-A98EC831F796}" srcOrd="0" destOrd="0" presId="urn:microsoft.com/office/officeart/2009/3/layout/HorizontalOrganizationChart"/>
    <dgm:cxn modelId="{5EBD1DB2-688C-C048-A976-6FA62A34F710}" type="presParOf" srcId="{3A8051AA-B73C-D445-8E33-0073357D6883}" destId="{5CBE3F5E-A303-DE47-BB94-0192710F4A24}" srcOrd="1" destOrd="0" presId="urn:microsoft.com/office/officeart/2009/3/layout/HorizontalOrganizationChart"/>
    <dgm:cxn modelId="{221A81CE-4ACA-8E47-806F-FD4CF2B53946}" type="presParOf" srcId="{54FAB26E-B937-C345-B312-A04F0E30661C}" destId="{2C4F7155-29C1-C144-B682-6728236C5FC2}" srcOrd="1" destOrd="0" presId="urn:microsoft.com/office/officeart/2009/3/layout/HorizontalOrganizationChart"/>
    <dgm:cxn modelId="{18492CD8-0E6F-B14E-AFED-0C63B0CEB785}" type="presParOf" srcId="{54FAB26E-B937-C345-B312-A04F0E30661C}" destId="{EB82459E-1788-F945-B4DE-6F888E8411E5}" srcOrd="2" destOrd="0" presId="urn:microsoft.com/office/officeart/2009/3/layout/HorizontalOrganizationChart"/>
    <dgm:cxn modelId="{E1E43B6F-2714-3D44-95F9-7531C817319F}" type="presParOf" srcId="{21AB0981-7564-6A46-8518-012FC6002A80}" destId="{609D0659-46FE-834C-993E-286FC366127A}" srcOrd="2" destOrd="0" presId="urn:microsoft.com/office/officeart/2009/3/layout/HorizontalOrganizationChart"/>
    <dgm:cxn modelId="{4061DB15-EEB9-944A-AA7C-44744F6FEEB1}" type="presParOf" srcId="{21AB0981-7564-6A46-8518-012FC6002A80}" destId="{06C05669-EF27-214D-BEBF-1274B36A0DA0}" srcOrd="3" destOrd="0" presId="urn:microsoft.com/office/officeart/2009/3/layout/HorizontalOrganizationChart"/>
    <dgm:cxn modelId="{582BBCE0-6554-D14F-8A40-72020B21CBEE}" type="presParOf" srcId="{06C05669-EF27-214D-BEBF-1274B36A0DA0}" destId="{716C84EC-95E2-9A44-8B4C-1F0E985CDEF5}" srcOrd="0" destOrd="0" presId="urn:microsoft.com/office/officeart/2009/3/layout/HorizontalOrganizationChart"/>
    <dgm:cxn modelId="{04ACA1A6-D7F6-3749-8AF1-F10A43112D4E}" type="presParOf" srcId="{716C84EC-95E2-9A44-8B4C-1F0E985CDEF5}" destId="{C7C89BD8-217C-BF42-B611-0C0F5C9E053E}" srcOrd="0" destOrd="0" presId="urn:microsoft.com/office/officeart/2009/3/layout/HorizontalOrganizationChart"/>
    <dgm:cxn modelId="{92AA4E41-DE04-9147-AC97-4D6DAD79010A}" type="presParOf" srcId="{716C84EC-95E2-9A44-8B4C-1F0E985CDEF5}" destId="{B4B2E9D1-8E9A-DB41-979D-7DBA51B634AA}" srcOrd="1" destOrd="0" presId="urn:microsoft.com/office/officeart/2009/3/layout/HorizontalOrganizationChart"/>
    <dgm:cxn modelId="{250B6E7E-5F41-0F41-B4B1-FC5131D2344E}" type="presParOf" srcId="{06C05669-EF27-214D-BEBF-1274B36A0DA0}" destId="{E02ED4EF-851C-5941-9F48-9F1F26D5D3CD}" srcOrd="1" destOrd="0" presId="urn:microsoft.com/office/officeart/2009/3/layout/HorizontalOrganizationChart"/>
    <dgm:cxn modelId="{DD5DA342-7F5F-F140-A954-46C5F11B17FC}" type="presParOf" srcId="{06C05669-EF27-214D-BEBF-1274B36A0DA0}" destId="{30FB3060-B790-C048-91DE-39E1E3172A9A}" srcOrd="2" destOrd="0" presId="urn:microsoft.com/office/officeart/2009/3/layout/HorizontalOrganizationChart"/>
    <dgm:cxn modelId="{0D3E8FED-F81E-5947-9590-299846828CE3}" type="presParOf" srcId="{FB8711C0-21F6-F248-8B7A-18D3519581C5}" destId="{7E43823E-0DE3-C245-9781-5CA7C00B91B1}" srcOrd="2" destOrd="0" presId="urn:microsoft.com/office/officeart/2009/3/layout/HorizontalOrganizationChart"/>
    <dgm:cxn modelId="{80BEE411-5E93-8540-A972-E529060819D3}" type="presParOf" srcId="{9A7D9A2A-C6BB-9140-B944-006CC29F650D}" destId="{3E517E72-BD89-F049-9545-4BF511500D08}" srcOrd="2" destOrd="0" presId="urn:microsoft.com/office/officeart/2009/3/layout/HorizontalOrganizationChart"/>
    <dgm:cxn modelId="{17DBD02A-30AF-5C4D-A7C7-321E0DCB7D9D}" type="presParOf" srcId="{2396DFAE-2502-E44F-8CB2-1A451791C7B0}" destId="{49C778C4-FE4B-1943-98E0-8E5A0D2047FA}" srcOrd="2" destOrd="0" presId="urn:microsoft.com/office/officeart/2009/3/layout/HorizontalOrganizationChart"/>
    <dgm:cxn modelId="{FC3D17DC-22E0-704D-B97E-EF936E70DA2E}" type="presParOf" srcId="{7C2A2745-BDC7-5F4D-8654-30F9D001C476}" destId="{F40D3B85-8CDF-314F-8977-44DC1A3C114F}" srcOrd="2" destOrd="0" presId="urn:microsoft.com/office/officeart/2009/3/layout/HorizontalOrganizationChart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9D0659-46FE-834C-993E-286FC366127A}">
      <dsp:nvSpPr>
        <dsp:cNvPr id="0" name=""/>
        <dsp:cNvSpPr/>
      </dsp:nvSpPr>
      <dsp:spPr>
        <a:xfrm>
          <a:off x="6376467" y="4734454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159357"/>
              </a:lnTo>
              <a:lnTo>
                <a:pt x="148239" y="15935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E706B63-5615-244D-8F32-5ED0C16A05ED}">
      <dsp:nvSpPr>
        <dsp:cNvPr id="0" name=""/>
        <dsp:cNvSpPr/>
      </dsp:nvSpPr>
      <dsp:spPr>
        <a:xfrm>
          <a:off x="6376467" y="4575097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159357"/>
              </a:moveTo>
              <a:lnTo>
                <a:pt x="74119" y="159357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BF6AF7-A533-684D-9D34-59E56ED7D0FC}">
      <dsp:nvSpPr>
        <dsp:cNvPr id="0" name=""/>
        <dsp:cNvSpPr/>
      </dsp:nvSpPr>
      <dsp:spPr>
        <a:xfrm>
          <a:off x="5487029" y="4688734"/>
          <a:ext cx="1482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8239" y="4572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8E29903-9571-A445-86B1-7DF5EF853890}">
      <dsp:nvSpPr>
        <dsp:cNvPr id="0" name=""/>
        <dsp:cNvSpPr/>
      </dsp:nvSpPr>
      <dsp:spPr>
        <a:xfrm>
          <a:off x="4533700" y="4415739"/>
          <a:ext cx="148239" cy="3187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318715"/>
              </a:lnTo>
              <a:lnTo>
                <a:pt x="148239" y="31871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80C2B4-1FCC-EE4E-84CF-69538132177F}">
      <dsp:nvSpPr>
        <dsp:cNvPr id="0" name=""/>
        <dsp:cNvSpPr/>
      </dsp:nvSpPr>
      <dsp:spPr>
        <a:xfrm>
          <a:off x="6355157" y="4097024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159357"/>
              </a:lnTo>
              <a:lnTo>
                <a:pt x="148239" y="15935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28311AE-3264-7343-B208-BBAA08E19D0B}">
      <dsp:nvSpPr>
        <dsp:cNvPr id="0" name=""/>
        <dsp:cNvSpPr/>
      </dsp:nvSpPr>
      <dsp:spPr>
        <a:xfrm>
          <a:off x="6355157" y="3937667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159357"/>
              </a:moveTo>
              <a:lnTo>
                <a:pt x="74119" y="159357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FF1771B-70FD-504F-A48C-04768B693DF6}">
      <dsp:nvSpPr>
        <dsp:cNvPr id="0" name=""/>
        <dsp:cNvSpPr/>
      </dsp:nvSpPr>
      <dsp:spPr>
        <a:xfrm>
          <a:off x="5465720" y="4051304"/>
          <a:ext cx="1482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8239" y="4572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5F52CA-C201-A248-B144-C62967A5CAB9}">
      <dsp:nvSpPr>
        <dsp:cNvPr id="0" name=""/>
        <dsp:cNvSpPr/>
      </dsp:nvSpPr>
      <dsp:spPr>
        <a:xfrm>
          <a:off x="4533700" y="4097024"/>
          <a:ext cx="148239" cy="318715"/>
        </a:xfrm>
        <a:custGeom>
          <a:avLst/>
          <a:gdLst/>
          <a:ahLst/>
          <a:cxnLst/>
          <a:rect l="0" t="0" r="0" b="0"/>
          <a:pathLst>
            <a:path>
              <a:moveTo>
                <a:pt x="0" y="318715"/>
              </a:moveTo>
              <a:lnTo>
                <a:pt x="74119" y="318715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3E1FE9-5DBE-BA48-B689-ECADDE525E91}">
      <dsp:nvSpPr>
        <dsp:cNvPr id="0" name=""/>
        <dsp:cNvSpPr/>
      </dsp:nvSpPr>
      <dsp:spPr>
        <a:xfrm>
          <a:off x="3644263" y="2503448"/>
          <a:ext cx="148239" cy="191229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1912290"/>
              </a:lnTo>
              <a:lnTo>
                <a:pt x="148239" y="191229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2C1FA4-79B5-1244-9838-D542779B7AE6}">
      <dsp:nvSpPr>
        <dsp:cNvPr id="0" name=""/>
        <dsp:cNvSpPr/>
      </dsp:nvSpPr>
      <dsp:spPr>
        <a:xfrm>
          <a:off x="6376467" y="3459594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159357"/>
              </a:lnTo>
              <a:lnTo>
                <a:pt x="148239" y="15935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F743B3-85F8-1F46-93A0-C7AE85CFFC95}">
      <dsp:nvSpPr>
        <dsp:cNvPr id="0" name=""/>
        <dsp:cNvSpPr/>
      </dsp:nvSpPr>
      <dsp:spPr>
        <a:xfrm>
          <a:off x="6376467" y="3300236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159357"/>
              </a:moveTo>
              <a:lnTo>
                <a:pt x="74119" y="159357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D44922-6D53-BB48-B482-181B288A578B}">
      <dsp:nvSpPr>
        <dsp:cNvPr id="0" name=""/>
        <dsp:cNvSpPr/>
      </dsp:nvSpPr>
      <dsp:spPr>
        <a:xfrm>
          <a:off x="5487029" y="3413874"/>
          <a:ext cx="1482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8239" y="4572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CB8A03-0AFE-D149-904B-B01E12F6A53A}">
      <dsp:nvSpPr>
        <dsp:cNvPr id="0" name=""/>
        <dsp:cNvSpPr/>
      </dsp:nvSpPr>
      <dsp:spPr>
        <a:xfrm>
          <a:off x="4533700" y="3140879"/>
          <a:ext cx="148239" cy="3187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318715"/>
              </a:lnTo>
              <a:lnTo>
                <a:pt x="148239" y="31871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1D476F-2D9C-1245-AE9E-4DCF178F210B}">
      <dsp:nvSpPr>
        <dsp:cNvPr id="0" name=""/>
        <dsp:cNvSpPr/>
      </dsp:nvSpPr>
      <dsp:spPr>
        <a:xfrm>
          <a:off x="6355157" y="2822164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159357"/>
              </a:lnTo>
              <a:lnTo>
                <a:pt x="148239" y="15935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2F80D8-50B6-E44C-86EE-05CE4933E940}">
      <dsp:nvSpPr>
        <dsp:cNvPr id="0" name=""/>
        <dsp:cNvSpPr/>
      </dsp:nvSpPr>
      <dsp:spPr>
        <a:xfrm>
          <a:off x="6355157" y="2662806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159357"/>
              </a:moveTo>
              <a:lnTo>
                <a:pt x="74119" y="159357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6AA172-92DD-6542-A8D3-23C20A69AEDA}">
      <dsp:nvSpPr>
        <dsp:cNvPr id="0" name=""/>
        <dsp:cNvSpPr/>
      </dsp:nvSpPr>
      <dsp:spPr>
        <a:xfrm>
          <a:off x="5465720" y="2776444"/>
          <a:ext cx="1482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8239" y="4572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BB0F08-08AA-F74F-A2B8-B32C570156DE}">
      <dsp:nvSpPr>
        <dsp:cNvPr id="0" name=""/>
        <dsp:cNvSpPr/>
      </dsp:nvSpPr>
      <dsp:spPr>
        <a:xfrm>
          <a:off x="4533700" y="2822164"/>
          <a:ext cx="148239" cy="318715"/>
        </a:xfrm>
        <a:custGeom>
          <a:avLst/>
          <a:gdLst/>
          <a:ahLst/>
          <a:cxnLst/>
          <a:rect l="0" t="0" r="0" b="0"/>
          <a:pathLst>
            <a:path>
              <a:moveTo>
                <a:pt x="0" y="318715"/>
              </a:moveTo>
              <a:lnTo>
                <a:pt x="74119" y="318715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4022EA-FB41-D44D-B472-3D1FAF5FC29A}">
      <dsp:nvSpPr>
        <dsp:cNvPr id="0" name=""/>
        <dsp:cNvSpPr/>
      </dsp:nvSpPr>
      <dsp:spPr>
        <a:xfrm>
          <a:off x="3644263" y="2503448"/>
          <a:ext cx="148239" cy="63743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637430"/>
              </a:lnTo>
              <a:lnTo>
                <a:pt x="148239" y="63743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6853322-1E5D-F741-BB1C-403F3B22126B}">
      <dsp:nvSpPr>
        <dsp:cNvPr id="0" name=""/>
        <dsp:cNvSpPr/>
      </dsp:nvSpPr>
      <dsp:spPr>
        <a:xfrm>
          <a:off x="6376467" y="2184733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159357"/>
              </a:lnTo>
              <a:lnTo>
                <a:pt x="148239" y="15935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3D4455-E22C-0A46-9448-DD1566344E7E}">
      <dsp:nvSpPr>
        <dsp:cNvPr id="0" name=""/>
        <dsp:cNvSpPr/>
      </dsp:nvSpPr>
      <dsp:spPr>
        <a:xfrm>
          <a:off x="6376467" y="2025376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159357"/>
              </a:moveTo>
              <a:lnTo>
                <a:pt x="74119" y="159357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214ACA-0B64-BB4D-8EE3-040EBD1995FA}">
      <dsp:nvSpPr>
        <dsp:cNvPr id="0" name=""/>
        <dsp:cNvSpPr/>
      </dsp:nvSpPr>
      <dsp:spPr>
        <a:xfrm>
          <a:off x="5487029" y="2139013"/>
          <a:ext cx="1482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8239" y="4572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A966B93-431F-4B48-836C-FCFC8F4B5CAB}">
      <dsp:nvSpPr>
        <dsp:cNvPr id="0" name=""/>
        <dsp:cNvSpPr/>
      </dsp:nvSpPr>
      <dsp:spPr>
        <a:xfrm>
          <a:off x="4533700" y="1866018"/>
          <a:ext cx="148239" cy="3187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318715"/>
              </a:lnTo>
              <a:lnTo>
                <a:pt x="148239" y="31871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23E466-ED13-A84F-A382-4733C30305F2}">
      <dsp:nvSpPr>
        <dsp:cNvPr id="0" name=""/>
        <dsp:cNvSpPr/>
      </dsp:nvSpPr>
      <dsp:spPr>
        <a:xfrm>
          <a:off x="6355157" y="1547303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159357"/>
              </a:lnTo>
              <a:lnTo>
                <a:pt x="148239" y="15935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6BED92-F92E-F141-A4FD-A6E2A87C1DC0}">
      <dsp:nvSpPr>
        <dsp:cNvPr id="0" name=""/>
        <dsp:cNvSpPr/>
      </dsp:nvSpPr>
      <dsp:spPr>
        <a:xfrm>
          <a:off x="6355157" y="1387946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159357"/>
              </a:moveTo>
              <a:lnTo>
                <a:pt x="74119" y="159357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88D985-8B47-2440-983F-AEC165FF18F4}">
      <dsp:nvSpPr>
        <dsp:cNvPr id="0" name=""/>
        <dsp:cNvSpPr/>
      </dsp:nvSpPr>
      <dsp:spPr>
        <a:xfrm>
          <a:off x="5465720" y="1501583"/>
          <a:ext cx="1482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8239" y="4572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AD8129-E6BD-0A49-A344-0D6CD99EE6C7}">
      <dsp:nvSpPr>
        <dsp:cNvPr id="0" name=""/>
        <dsp:cNvSpPr/>
      </dsp:nvSpPr>
      <dsp:spPr>
        <a:xfrm>
          <a:off x="4533700" y="1547303"/>
          <a:ext cx="148239" cy="318715"/>
        </a:xfrm>
        <a:custGeom>
          <a:avLst/>
          <a:gdLst/>
          <a:ahLst/>
          <a:cxnLst/>
          <a:rect l="0" t="0" r="0" b="0"/>
          <a:pathLst>
            <a:path>
              <a:moveTo>
                <a:pt x="0" y="318715"/>
              </a:moveTo>
              <a:lnTo>
                <a:pt x="74119" y="318715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C92F8E-A047-9644-8FA2-E79349E42C12}">
      <dsp:nvSpPr>
        <dsp:cNvPr id="0" name=""/>
        <dsp:cNvSpPr/>
      </dsp:nvSpPr>
      <dsp:spPr>
        <a:xfrm>
          <a:off x="3644263" y="1866018"/>
          <a:ext cx="148239" cy="637430"/>
        </a:xfrm>
        <a:custGeom>
          <a:avLst/>
          <a:gdLst/>
          <a:ahLst/>
          <a:cxnLst/>
          <a:rect l="0" t="0" r="0" b="0"/>
          <a:pathLst>
            <a:path>
              <a:moveTo>
                <a:pt x="0" y="637430"/>
              </a:moveTo>
              <a:lnTo>
                <a:pt x="74119" y="637430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72323B-AAF6-FC4F-B776-D8DAFA5A6192}">
      <dsp:nvSpPr>
        <dsp:cNvPr id="0" name=""/>
        <dsp:cNvSpPr/>
      </dsp:nvSpPr>
      <dsp:spPr>
        <a:xfrm>
          <a:off x="6376467" y="909873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159357"/>
              </a:lnTo>
              <a:lnTo>
                <a:pt x="148239" y="15935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05A633-1152-B64F-A540-C6578EBD7F40}">
      <dsp:nvSpPr>
        <dsp:cNvPr id="0" name=""/>
        <dsp:cNvSpPr/>
      </dsp:nvSpPr>
      <dsp:spPr>
        <a:xfrm>
          <a:off x="6376467" y="750515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159357"/>
              </a:moveTo>
              <a:lnTo>
                <a:pt x="74119" y="159357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86F02FC-8185-8740-8AD7-25EDBED1FE02}">
      <dsp:nvSpPr>
        <dsp:cNvPr id="0" name=""/>
        <dsp:cNvSpPr/>
      </dsp:nvSpPr>
      <dsp:spPr>
        <a:xfrm>
          <a:off x="5487029" y="864153"/>
          <a:ext cx="1482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8239" y="4572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368FD3-548E-6C4D-A22C-F4E833D45CB9}">
      <dsp:nvSpPr>
        <dsp:cNvPr id="0" name=""/>
        <dsp:cNvSpPr/>
      </dsp:nvSpPr>
      <dsp:spPr>
        <a:xfrm>
          <a:off x="4533700" y="591158"/>
          <a:ext cx="148239" cy="3187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318715"/>
              </a:lnTo>
              <a:lnTo>
                <a:pt x="148239" y="318715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8E9D0C-DFBF-CE4D-AF54-0CDFC1A12FDE}">
      <dsp:nvSpPr>
        <dsp:cNvPr id="0" name=""/>
        <dsp:cNvSpPr/>
      </dsp:nvSpPr>
      <dsp:spPr>
        <a:xfrm>
          <a:off x="6355157" y="272443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74119" y="0"/>
              </a:lnTo>
              <a:lnTo>
                <a:pt x="74119" y="159357"/>
              </a:lnTo>
              <a:lnTo>
                <a:pt x="148239" y="159357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2ECC18-5BB0-6A43-BAD1-FA209882977E}">
      <dsp:nvSpPr>
        <dsp:cNvPr id="0" name=""/>
        <dsp:cNvSpPr/>
      </dsp:nvSpPr>
      <dsp:spPr>
        <a:xfrm>
          <a:off x="6355157" y="113085"/>
          <a:ext cx="148239" cy="159357"/>
        </a:xfrm>
        <a:custGeom>
          <a:avLst/>
          <a:gdLst/>
          <a:ahLst/>
          <a:cxnLst/>
          <a:rect l="0" t="0" r="0" b="0"/>
          <a:pathLst>
            <a:path>
              <a:moveTo>
                <a:pt x="0" y="159357"/>
              </a:moveTo>
              <a:lnTo>
                <a:pt x="74119" y="159357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A5F355-3BA4-7449-92E0-C2C8560C64B1}">
      <dsp:nvSpPr>
        <dsp:cNvPr id="0" name=""/>
        <dsp:cNvSpPr/>
      </dsp:nvSpPr>
      <dsp:spPr>
        <a:xfrm>
          <a:off x="5465720" y="226723"/>
          <a:ext cx="1482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148239" y="4572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A0135E-ED3B-C549-B285-16B00DFD45EB}">
      <dsp:nvSpPr>
        <dsp:cNvPr id="0" name=""/>
        <dsp:cNvSpPr/>
      </dsp:nvSpPr>
      <dsp:spPr>
        <a:xfrm>
          <a:off x="4533700" y="272443"/>
          <a:ext cx="148239" cy="318715"/>
        </a:xfrm>
        <a:custGeom>
          <a:avLst/>
          <a:gdLst/>
          <a:ahLst/>
          <a:cxnLst/>
          <a:rect l="0" t="0" r="0" b="0"/>
          <a:pathLst>
            <a:path>
              <a:moveTo>
                <a:pt x="0" y="318715"/>
              </a:moveTo>
              <a:lnTo>
                <a:pt x="74119" y="318715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5A07FF4-0531-D94D-A736-C5F9541A4107}">
      <dsp:nvSpPr>
        <dsp:cNvPr id="0" name=""/>
        <dsp:cNvSpPr/>
      </dsp:nvSpPr>
      <dsp:spPr>
        <a:xfrm>
          <a:off x="3644263" y="591158"/>
          <a:ext cx="148239" cy="1912290"/>
        </a:xfrm>
        <a:custGeom>
          <a:avLst/>
          <a:gdLst/>
          <a:ahLst/>
          <a:cxnLst/>
          <a:rect l="0" t="0" r="0" b="0"/>
          <a:pathLst>
            <a:path>
              <a:moveTo>
                <a:pt x="0" y="1912290"/>
              </a:moveTo>
              <a:lnTo>
                <a:pt x="74119" y="1912290"/>
              </a:lnTo>
              <a:lnTo>
                <a:pt x="74119" y="0"/>
              </a:lnTo>
              <a:lnTo>
                <a:pt x="148239" y="0"/>
              </a:lnTo>
            </a:path>
          </a:pathLst>
        </a:custGeom>
        <a:noFill/>
        <a:ln w="19050" cap="rnd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476F513-820A-2C48-9171-3FB15082AE28}">
      <dsp:nvSpPr>
        <dsp:cNvPr id="0" name=""/>
        <dsp:cNvSpPr/>
      </dsp:nvSpPr>
      <dsp:spPr>
        <a:xfrm>
          <a:off x="2410420" y="2307399"/>
          <a:ext cx="1233842" cy="39209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800" kern="1200" dirty="0"/>
            <a:t>research</a:t>
          </a:r>
          <a:endParaRPr lang="zh-TW" altLang="en-US" sz="1800" kern="1200" dirty="0"/>
        </a:p>
      </dsp:txBody>
      <dsp:txXfrm>
        <a:off x="2410420" y="2307399"/>
        <a:ext cx="1233842" cy="392099"/>
      </dsp:txXfrm>
    </dsp:sp>
    <dsp:sp modelId="{ED8740E5-D0F4-B142-A55C-39EF9AB954DD}">
      <dsp:nvSpPr>
        <dsp:cNvPr id="0" name=""/>
        <dsp:cNvSpPr/>
      </dsp:nvSpPr>
      <dsp:spPr>
        <a:xfrm>
          <a:off x="3792502" y="478125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kern="1200" dirty="0"/>
            <a:t>小吃部</a:t>
          </a:r>
        </a:p>
      </dsp:txBody>
      <dsp:txXfrm>
        <a:off x="3792502" y="478125"/>
        <a:ext cx="741197" cy="226065"/>
      </dsp:txXfrm>
    </dsp:sp>
    <dsp:sp modelId="{A1DD3817-A997-D745-B2E4-BCB9311A2565}">
      <dsp:nvSpPr>
        <dsp:cNvPr id="0" name=""/>
        <dsp:cNvSpPr/>
      </dsp:nvSpPr>
      <dsp:spPr>
        <a:xfrm>
          <a:off x="4681940" y="159410"/>
          <a:ext cx="783779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50" kern="1200"/>
            <a:t>12:00~12:30</a:t>
          </a:r>
          <a:endParaRPr lang="zh-TW" altLang="en-US" sz="1050" kern="1200"/>
        </a:p>
      </dsp:txBody>
      <dsp:txXfrm>
        <a:off x="4681940" y="159410"/>
        <a:ext cx="783779" cy="226065"/>
      </dsp:txXfrm>
    </dsp:sp>
    <dsp:sp modelId="{DBC7C6DE-6262-D344-9C37-39BF4EF4B516}">
      <dsp:nvSpPr>
        <dsp:cNvPr id="0" name=""/>
        <dsp:cNvSpPr/>
      </dsp:nvSpPr>
      <dsp:spPr>
        <a:xfrm>
          <a:off x="5613959" y="159410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Mon~Fri</a:t>
          </a:r>
          <a:endParaRPr lang="zh-TW" altLang="en-US" sz="1000" kern="1200"/>
        </a:p>
      </dsp:txBody>
      <dsp:txXfrm>
        <a:off x="5613959" y="159410"/>
        <a:ext cx="741197" cy="226065"/>
      </dsp:txXfrm>
    </dsp:sp>
    <dsp:sp modelId="{43AC1A5B-6800-C444-88C1-00A2AF6D37F7}">
      <dsp:nvSpPr>
        <dsp:cNvPr id="0" name=""/>
        <dsp:cNvSpPr/>
      </dsp:nvSpPr>
      <dsp:spPr>
        <a:xfrm>
          <a:off x="6503397" y="52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male</a:t>
          </a:r>
          <a:endParaRPr lang="zh-TW" altLang="en-US" sz="1000" kern="1200"/>
        </a:p>
      </dsp:txBody>
      <dsp:txXfrm>
        <a:off x="6503397" y="52"/>
        <a:ext cx="741197" cy="226065"/>
      </dsp:txXfrm>
    </dsp:sp>
    <dsp:sp modelId="{453A4D41-17A3-2647-8BD1-20B9FCC4971C}">
      <dsp:nvSpPr>
        <dsp:cNvPr id="0" name=""/>
        <dsp:cNvSpPr/>
      </dsp:nvSpPr>
      <dsp:spPr>
        <a:xfrm>
          <a:off x="6503397" y="318767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female</a:t>
          </a:r>
          <a:endParaRPr lang="zh-TW" altLang="en-US" sz="1000" kern="1200"/>
        </a:p>
      </dsp:txBody>
      <dsp:txXfrm>
        <a:off x="6503397" y="318767"/>
        <a:ext cx="741197" cy="226065"/>
      </dsp:txXfrm>
    </dsp:sp>
    <dsp:sp modelId="{CBFCC3A2-C258-8C49-AA5F-7C021FC1481C}">
      <dsp:nvSpPr>
        <dsp:cNvPr id="0" name=""/>
        <dsp:cNvSpPr/>
      </dsp:nvSpPr>
      <dsp:spPr>
        <a:xfrm>
          <a:off x="4681940" y="796840"/>
          <a:ext cx="805089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12:30~13:00</a:t>
          </a:r>
          <a:endParaRPr lang="zh-TW" altLang="en-US" sz="1000" kern="1200"/>
        </a:p>
      </dsp:txBody>
      <dsp:txXfrm>
        <a:off x="4681940" y="796840"/>
        <a:ext cx="805089" cy="226065"/>
      </dsp:txXfrm>
    </dsp:sp>
    <dsp:sp modelId="{FEF54A43-984E-934C-A18F-363BAC1493D8}">
      <dsp:nvSpPr>
        <dsp:cNvPr id="0" name=""/>
        <dsp:cNvSpPr/>
      </dsp:nvSpPr>
      <dsp:spPr>
        <a:xfrm>
          <a:off x="5635269" y="796840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Mon~Fri</a:t>
          </a:r>
          <a:endParaRPr lang="zh-TW" altLang="en-US" sz="1000" kern="1200"/>
        </a:p>
      </dsp:txBody>
      <dsp:txXfrm>
        <a:off x="5635269" y="796840"/>
        <a:ext cx="741197" cy="226065"/>
      </dsp:txXfrm>
    </dsp:sp>
    <dsp:sp modelId="{C3B5F424-2D8B-FC43-96C4-6369FDDFABEC}">
      <dsp:nvSpPr>
        <dsp:cNvPr id="0" name=""/>
        <dsp:cNvSpPr/>
      </dsp:nvSpPr>
      <dsp:spPr>
        <a:xfrm>
          <a:off x="6524706" y="637483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male</a:t>
          </a:r>
          <a:endParaRPr lang="zh-TW" altLang="en-US" sz="1000" kern="1200"/>
        </a:p>
      </dsp:txBody>
      <dsp:txXfrm>
        <a:off x="6524706" y="637483"/>
        <a:ext cx="741197" cy="226065"/>
      </dsp:txXfrm>
    </dsp:sp>
    <dsp:sp modelId="{038C8678-BD9A-6848-9C23-80B7A2B260BF}">
      <dsp:nvSpPr>
        <dsp:cNvPr id="0" name=""/>
        <dsp:cNvSpPr/>
      </dsp:nvSpPr>
      <dsp:spPr>
        <a:xfrm>
          <a:off x="6524706" y="956198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female</a:t>
          </a:r>
          <a:endParaRPr lang="zh-TW" altLang="en-US" sz="1000" kern="1200"/>
        </a:p>
      </dsp:txBody>
      <dsp:txXfrm>
        <a:off x="6524706" y="956198"/>
        <a:ext cx="741197" cy="226065"/>
      </dsp:txXfrm>
    </dsp:sp>
    <dsp:sp modelId="{744B63C8-2CC2-0742-A1D9-0D3CA55F0C88}">
      <dsp:nvSpPr>
        <dsp:cNvPr id="0" name=""/>
        <dsp:cNvSpPr/>
      </dsp:nvSpPr>
      <dsp:spPr>
        <a:xfrm>
          <a:off x="3792502" y="1752986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kern="1200" dirty="0"/>
            <a:t>水木</a:t>
          </a:r>
        </a:p>
      </dsp:txBody>
      <dsp:txXfrm>
        <a:off x="3792502" y="1752986"/>
        <a:ext cx="741197" cy="226065"/>
      </dsp:txXfrm>
    </dsp:sp>
    <dsp:sp modelId="{84A36493-08FE-0744-A296-B95932E5693A}">
      <dsp:nvSpPr>
        <dsp:cNvPr id="0" name=""/>
        <dsp:cNvSpPr/>
      </dsp:nvSpPr>
      <dsp:spPr>
        <a:xfrm>
          <a:off x="4681940" y="1434270"/>
          <a:ext cx="783779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12:00~12:30</a:t>
          </a:r>
          <a:endParaRPr lang="zh-TW" altLang="en-US" sz="1000" kern="1200"/>
        </a:p>
      </dsp:txBody>
      <dsp:txXfrm>
        <a:off x="4681940" y="1434270"/>
        <a:ext cx="783779" cy="226065"/>
      </dsp:txXfrm>
    </dsp:sp>
    <dsp:sp modelId="{03DC6B21-2E23-1247-B6CB-FF403B8A8EBC}">
      <dsp:nvSpPr>
        <dsp:cNvPr id="0" name=""/>
        <dsp:cNvSpPr/>
      </dsp:nvSpPr>
      <dsp:spPr>
        <a:xfrm>
          <a:off x="5613959" y="1434270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Mon~Fri</a:t>
          </a:r>
          <a:endParaRPr lang="zh-TW" altLang="en-US" sz="1000" kern="1200"/>
        </a:p>
      </dsp:txBody>
      <dsp:txXfrm>
        <a:off x="5613959" y="1434270"/>
        <a:ext cx="741197" cy="226065"/>
      </dsp:txXfrm>
    </dsp:sp>
    <dsp:sp modelId="{225996B5-40B8-4444-9DC4-521B1BB86301}">
      <dsp:nvSpPr>
        <dsp:cNvPr id="0" name=""/>
        <dsp:cNvSpPr/>
      </dsp:nvSpPr>
      <dsp:spPr>
        <a:xfrm>
          <a:off x="6503397" y="1274913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male</a:t>
          </a:r>
          <a:endParaRPr lang="zh-TW" altLang="en-US" sz="1000" kern="1200"/>
        </a:p>
      </dsp:txBody>
      <dsp:txXfrm>
        <a:off x="6503397" y="1274913"/>
        <a:ext cx="741197" cy="226065"/>
      </dsp:txXfrm>
    </dsp:sp>
    <dsp:sp modelId="{E1E45C0B-AFCA-4943-B407-B88B3B031AB7}">
      <dsp:nvSpPr>
        <dsp:cNvPr id="0" name=""/>
        <dsp:cNvSpPr/>
      </dsp:nvSpPr>
      <dsp:spPr>
        <a:xfrm>
          <a:off x="6503397" y="1593628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female</a:t>
          </a:r>
          <a:endParaRPr lang="zh-TW" altLang="en-US" sz="1000" kern="1200"/>
        </a:p>
      </dsp:txBody>
      <dsp:txXfrm>
        <a:off x="6503397" y="1593628"/>
        <a:ext cx="741197" cy="226065"/>
      </dsp:txXfrm>
    </dsp:sp>
    <dsp:sp modelId="{3BC2FDBB-C2A1-F041-BD6E-02A2FAC9CB60}">
      <dsp:nvSpPr>
        <dsp:cNvPr id="0" name=""/>
        <dsp:cNvSpPr/>
      </dsp:nvSpPr>
      <dsp:spPr>
        <a:xfrm>
          <a:off x="4681940" y="2071701"/>
          <a:ext cx="805089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12:30~13:00</a:t>
          </a:r>
          <a:endParaRPr lang="zh-TW" altLang="en-US" sz="1000" kern="1200"/>
        </a:p>
      </dsp:txBody>
      <dsp:txXfrm>
        <a:off x="4681940" y="2071701"/>
        <a:ext cx="805089" cy="226065"/>
      </dsp:txXfrm>
    </dsp:sp>
    <dsp:sp modelId="{F9A40B0E-EB0D-354D-B976-A30886A85037}">
      <dsp:nvSpPr>
        <dsp:cNvPr id="0" name=""/>
        <dsp:cNvSpPr/>
      </dsp:nvSpPr>
      <dsp:spPr>
        <a:xfrm>
          <a:off x="5635269" y="2071701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Mon~Fri</a:t>
          </a:r>
          <a:endParaRPr lang="zh-TW" altLang="en-US" sz="1000" kern="1200"/>
        </a:p>
      </dsp:txBody>
      <dsp:txXfrm>
        <a:off x="5635269" y="2071701"/>
        <a:ext cx="741197" cy="226065"/>
      </dsp:txXfrm>
    </dsp:sp>
    <dsp:sp modelId="{C1FE171B-7773-D148-9883-2F46D0ACE8A0}">
      <dsp:nvSpPr>
        <dsp:cNvPr id="0" name=""/>
        <dsp:cNvSpPr/>
      </dsp:nvSpPr>
      <dsp:spPr>
        <a:xfrm>
          <a:off x="6524706" y="1912343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male</a:t>
          </a:r>
          <a:endParaRPr lang="zh-TW" altLang="en-US" sz="1000" kern="1200"/>
        </a:p>
      </dsp:txBody>
      <dsp:txXfrm>
        <a:off x="6524706" y="1912343"/>
        <a:ext cx="741197" cy="226065"/>
      </dsp:txXfrm>
    </dsp:sp>
    <dsp:sp modelId="{A678FE8E-1400-2846-9273-9D3278A4CFF9}">
      <dsp:nvSpPr>
        <dsp:cNvPr id="0" name=""/>
        <dsp:cNvSpPr/>
      </dsp:nvSpPr>
      <dsp:spPr>
        <a:xfrm>
          <a:off x="6524706" y="2231058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female</a:t>
          </a:r>
          <a:endParaRPr lang="zh-TW" altLang="en-US" sz="1000" kern="1200"/>
        </a:p>
      </dsp:txBody>
      <dsp:txXfrm>
        <a:off x="6524706" y="2231058"/>
        <a:ext cx="741197" cy="226065"/>
      </dsp:txXfrm>
    </dsp:sp>
    <dsp:sp modelId="{04AF44DB-C7C3-3540-A53A-7C8A477DBB10}">
      <dsp:nvSpPr>
        <dsp:cNvPr id="0" name=""/>
        <dsp:cNvSpPr/>
      </dsp:nvSpPr>
      <dsp:spPr>
        <a:xfrm>
          <a:off x="3792502" y="3027846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kern="1200"/>
            <a:t>風雲</a:t>
          </a:r>
          <a:r>
            <a:rPr lang="en-US" altLang="zh-TW" sz="1200" kern="1200"/>
            <a:t>2F</a:t>
          </a:r>
          <a:endParaRPr lang="zh-TW" altLang="en-US" sz="1200" kern="1200"/>
        </a:p>
      </dsp:txBody>
      <dsp:txXfrm>
        <a:off x="3792502" y="3027846"/>
        <a:ext cx="741197" cy="226065"/>
      </dsp:txXfrm>
    </dsp:sp>
    <dsp:sp modelId="{841FE718-6C7C-0B4A-A771-1B749EF78D1E}">
      <dsp:nvSpPr>
        <dsp:cNvPr id="0" name=""/>
        <dsp:cNvSpPr/>
      </dsp:nvSpPr>
      <dsp:spPr>
        <a:xfrm>
          <a:off x="4681940" y="2709131"/>
          <a:ext cx="783779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12:00~12:30</a:t>
          </a:r>
          <a:endParaRPr lang="zh-TW" altLang="en-US" sz="1000" kern="1200"/>
        </a:p>
      </dsp:txBody>
      <dsp:txXfrm>
        <a:off x="4681940" y="2709131"/>
        <a:ext cx="783779" cy="226065"/>
      </dsp:txXfrm>
    </dsp:sp>
    <dsp:sp modelId="{44BAF4D5-9D8A-4A46-9D91-69D336E9B806}">
      <dsp:nvSpPr>
        <dsp:cNvPr id="0" name=""/>
        <dsp:cNvSpPr/>
      </dsp:nvSpPr>
      <dsp:spPr>
        <a:xfrm>
          <a:off x="5613959" y="2709131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Mon~Fri</a:t>
          </a:r>
          <a:endParaRPr lang="zh-TW" altLang="en-US" sz="1000" kern="1200"/>
        </a:p>
      </dsp:txBody>
      <dsp:txXfrm>
        <a:off x="5613959" y="2709131"/>
        <a:ext cx="741197" cy="226065"/>
      </dsp:txXfrm>
    </dsp:sp>
    <dsp:sp modelId="{5A6AD7BE-0DB5-2247-B233-F8D2380F5FB1}">
      <dsp:nvSpPr>
        <dsp:cNvPr id="0" name=""/>
        <dsp:cNvSpPr/>
      </dsp:nvSpPr>
      <dsp:spPr>
        <a:xfrm>
          <a:off x="6503397" y="2549773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male</a:t>
          </a:r>
          <a:endParaRPr lang="zh-TW" altLang="en-US" sz="1000" kern="1200"/>
        </a:p>
      </dsp:txBody>
      <dsp:txXfrm>
        <a:off x="6503397" y="2549773"/>
        <a:ext cx="741197" cy="226065"/>
      </dsp:txXfrm>
    </dsp:sp>
    <dsp:sp modelId="{39270DD4-9C5E-D146-85BB-A34E8A8774D6}">
      <dsp:nvSpPr>
        <dsp:cNvPr id="0" name=""/>
        <dsp:cNvSpPr/>
      </dsp:nvSpPr>
      <dsp:spPr>
        <a:xfrm>
          <a:off x="6503397" y="2868489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female</a:t>
          </a:r>
          <a:endParaRPr lang="zh-TW" altLang="en-US" sz="1000" kern="1200"/>
        </a:p>
      </dsp:txBody>
      <dsp:txXfrm>
        <a:off x="6503397" y="2868489"/>
        <a:ext cx="741197" cy="226065"/>
      </dsp:txXfrm>
    </dsp:sp>
    <dsp:sp modelId="{38FD61D0-6A62-7648-8F40-42EB0D0D31E2}">
      <dsp:nvSpPr>
        <dsp:cNvPr id="0" name=""/>
        <dsp:cNvSpPr/>
      </dsp:nvSpPr>
      <dsp:spPr>
        <a:xfrm>
          <a:off x="4681940" y="3346561"/>
          <a:ext cx="805089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12:30~13:00</a:t>
          </a:r>
          <a:endParaRPr lang="zh-TW" altLang="en-US" sz="1000" kern="1200"/>
        </a:p>
      </dsp:txBody>
      <dsp:txXfrm>
        <a:off x="4681940" y="3346561"/>
        <a:ext cx="805089" cy="226065"/>
      </dsp:txXfrm>
    </dsp:sp>
    <dsp:sp modelId="{8943CA99-AF8E-4B45-ADB7-B32C8C9C297A}">
      <dsp:nvSpPr>
        <dsp:cNvPr id="0" name=""/>
        <dsp:cNvSpPr/>
      </dsp:nvSpPr>
      <dsp:spPr>
        <a:xfrm>
          <a:off x="5635269" y="3346561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Mon~Fri</a:t>
          </a:r>
          <a:endParaRPr lang="zh-TW" altLang="en-US" sz="1000" kern="1200"/>
        </a:p>
      </dsp:txBody>
      <dsp:txXfrm>
        <a:off x="5635269" y="3346561"/>
        <a:ext cx="741197" cy="226065"/>
      </dsp:txXfrm>
    </dsp:sp>
    <dsp:sp modelId="{D5B38EF3-0AB0-4243-A9B4-9F5D94F99D35}">
      <dsp:nvSpPr>
        <dsp:cNvPr id="0" name=""/>
        <dsp:cNvSpPr/>
      </dsp:nvSpPr>
      <dsp:spPr>
        <a:xfrm>
          <a:off x="6524706" y="3187204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male</a:t>
          </a:r>
          <a:endParaRPr lang="zh-TW" altLang="en-US" sz="1000" kern="1200"/>
        </a:p>
      </dsp:txBody>
      <dsp:txXfrm>
        <a:off x="6524706" y="3187204"/>
        <a:ext cx="741197" cy="226065"/>
      </dsp:txXfrm>
    </dsp:sp>
    <dsp:sp modelId="{B66BDB44-A881-2E44-B615-45D39E09C0CA}">
      <dsp:nvSpPr>
        <dsp:cNvPr id="0" name=""/>
        <dsp:cNvSpPr/>
      </dsp:nvSpPr>
      <dsp:spPr>
        <a:xfrm>
          <a:off x="6524706" y="3505919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female</a:t>
          </a:r>
          <a:endParaRPr lang="zh-TW" altLang="en-US" sz="1000" kern="1200"/>
        </a:p>
      </dsp:txBody>
      <dsp:txXfrm>
        <a:off x="6524706" y="3505919"/>
        <a:ext cx="741197" cy="226065"/>
      </dsp:txXfrm>
    </dsp:sp>
    <dsp:sp modelId="{91E242AE-22CC-5C46-9606-E72E6810BDDE}">
      <dsp:nvSpPr>
        <dsp:cNvPr id="0" name=""/>
        <dsp:cNvSpPr/>
      </dsp:nvSpPr>
      <dsp:spPr>
        <a:xfrm>
          <a:off x="3792502" y="4302707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200" kern="1200"/>
            <a:t>風雲</a:t>
          </a:r>
          <a:r>
            <a:rPr lang="en-US" altLang="zh-TW" sz="1200" kern="1200"/>
            <a:t>3F</a:t>
          </a:r>
          <a:endParaRPr lang="zh-TW" altLang="en-US" sz="1200" kern="1200"/>
        </a:p>
      </dsp:txBody>
      <dsp:txXfrm>
        <a:off x="3792502" y="4302707"/>
        <a:ext cx="741197" cy="226065"/>
      </dsp:txXfrm>
    </dsp:sp>
    <dsp:sp modelId="{3C9A5565-26AD-B947-89ED-8AA17372EB43}">
      <dsp:nvSpPr>
        <dsp:cNvPr id="0" name=""/>
        <dsp:cNvSpPr/>
      </dsp:nvSpPr>
      <dsp:spPr>
        <a:xfrm>
          <a:off x="4681940" y="3983991"/>
          <a:ext cx="783779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12:00~12:30</a:t>
          </a:r>
          <a:endParaRPr lang="zh-TW" altLang="en-US" sz="1000" kern="1200"/>
        </a:p>
      </dsp:txBody>
      <dsp:txXfrm>
        <a:off x="4681940" y="3983991"/>
        <a:ext cx="783779" cy="226065"/>
      </dsp:txXfrm>
    </dsp:sp>
    <dsp:sp modelId="{CB5A4F51-482D-8640-8B4E-8025C5BF4CCC}">
      <dsp:nvSpPr>
        <dsp:cNvPr id="0" name=""/>
        <dsp:cNvSpPr/>
      </dsp:nvSpPr>
      <dsp:spPr>
        <a:xfrm>
          <a:off x="5613959" y="3983991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Mon~Fri</a:t>
          </a:r>
          <a:endParaRPr lang="zh-TW" altLang="en-US" sz="1000" kern="1200"/>
        </a:p>
      </dsp:txBody>
      <dsp:txXfrm>
        <a:off x="5613959" y="3983991"/>
        <a:ext cx="741197" cy="226065"/>
      </dsp:txXfrm>
    </dsp:sp>
    <dsp:sp modelId="{109A8C77-5206-6A48-9F5F-82CFDAC87CF7}">
      <dsp:nvSpPr>
        <dsp:cNvPr id="0" name=""/>
        <dsp:cNvSpPr/>
      </dsp:nvSpPr>
      <dsp:spPr>
        <a:xfrm>
          <a:off x="6503397" y="3824634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male</a:t>
          </a:r>
          <a:endParaRPr lang="zh-TW" altLang="en-US" sz="1000" kern="1200"/>
        </a:p>
      </dsp:txBody>
      <dsp:txXfrm>
        <a:off x="6503397" y="3824634"/>
        <a:ext cx="741197" cy="226065"/>
      </dsp:txXfrm>
    </dsp:sp>
    <dsp:sp modelId="{FDA1B501-8EC5-F842-8663-7FA074F7A27D}">
      <dsp:nvSpPr>
        <dsp:cNvPr id="0" name=""/>
        <dsp:cNvSpPr/>
      </dsp:nvSpPr>
      <dsp:spPr>
        <a:xfrm>
          <a:off x="6503397" y="4143349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female</a:t>
          </a:r>
          <a:endParaRPr lang="zh-TW" altLang="en-US" sz="1000" kern="1200"/>
        </a:p>
      </dsp:txBody>
      <dsp:txXfrm>
        <a:off x="6503397" y="4143349"/>
        <a:ext cx="741197" cy="226065"/>
      </dsp:txXfrm>
    </dsp:sp>
    <dsp:sp modelId="{DE584AB9-7DC8-FE42-84E3-2AB7A7FBF2C0}">
      <dsp:nvSpPr>
        <dsp:cNvPr id="0" name=""/>
        <dsp:cNvSpPr/>
      </dsp:nvSpPr>
      <dsp:spPr>
        <a:xfrm>
          <a:off x="4681940" y="4621422"/>
          <a:ext cx="805089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12:30~13:00</a:t>
          </a:r>
          <a:endParaRPr lang="zh-TW" altLang="en-US" sz="1000" kern="1200"/>
        </a:p>
      </dsp:txBody>
      <dsp:txXfrm>
        <a:off x="4681940" y="4621422"/>
        <a:ext cx="805089" cy="226065"/>
      </dsp:txXfrm>
    </dsp:sp>
    <dsp:sp modelId="{0A6F3D7B-6976-EB43-BDCA-C641D8575614}">
      <dsp:nvSpPr>
        <dsp:cNvPr id="0" name=""/>
        <dsp:cNvSpPr/>
      </dsp:nvSpPr>
      <dsp:spPr>
        <a:xfrm>
          <a:off x="5635269" y="4621422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Mon~Fri</a:t>
          </a:r>
          <a:endParaRPr lang="zh-TW" altLang="en-US" sz="1000" kern="1200"/>
        </a:p>
      </dsp:txBody>
      <dsp:txXfrm>
        <a:off x="5635269" y="4621422"/>
        <a:ext cx="741197" cy="226065"/>
      </dsp:txXfrm>
    </dsp:sp>
    <dsp:sp modelId="{00041805-DF6D-654D-82BA-A98EC831F796}">
      <dsp:nvSpPr>
        <dsp:cNvPr id="0" name=""/>
        <dsp:cNvSpPr/>
      </dsp:nvSpPr>
      <dsp:spPr>
        <a:xfrm>
          <a:off x="6524706" y="4462064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male</a:t>
          </a:r>
          <a:endParaRPr lang="zh-TW" altLang="en-US" sz="1000" kern="1200"/>
        </a:p>
      </dsp:txBody>
      <dsp:txXfrm>
        <a:off x="6524706" y="4462064"/>
        <a:ext cx="741197" cy="226065"/>
      </dsp:txXfrm>
    </dsp:sp>
    <dsp:sp modelId="{C7C89BD8-217C-BF42-B611-0C0F5C9E053E}">
      <dsp:nvSpPr>
        <dsp:cNvPr id="0" name=""/>
        <dsp:cNvSpPr/>
      </dsp:nvSpPr>
      <dsp:spPr>
        <a:xfrm>
          <a:off x="6524706" y="4780779"/>
          <a:ext cx="741197" cy="22606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marL="0" lvl="0" indent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1000" kern="1200"/>
            <a:t>female</a:t>
          </a:r>
          <a:endParaRPr lang="zh-TW" altLang="en-US" sz="1000" kern="1200"/>
        </a:p>
      </dsp:txBody>
      <dsp:txXfrm>
        <a:off x="6524706" y="4780779"/>
        <a:ext cx="741197" cy="2260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5/16/19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
第二層
第三層
第四層
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5/16/19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B283A6-37A3-A647-A96B-F6E03A8238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EE3030 Probability —</a:t>
            </a:r>
            <a:br>
              <a:rPr kumimoji="1" lang="en-US" altLang="zh-TW" dirty="0"/>
            </a:br>
            <a:r>
              <a:rPr kumimoji="1" lang="en-US" altLang="zh-TW" dirty="0"/>
              <a:t>Final Project Proposal </a:t>
            </a:r>
            <a:br>
              <a:rPr kumimoji="1" lang="en-US" altLang="zh-TW" dirty="0"/>
            </a:br>
            <a:r>
              <a:rPr kumimoji="1" lang="en-US" altLang="zh-TW" dirty="0"/>
              <a:t>(Group 5)</a:t>
            </a:r>
            <a:endParaRPr kumimoji="1"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DE01158-59AC-124D-B8B7-B06C345A04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>
                <a:solidFill>
                  <a:srgbClr val="00B0F0"/>
                </a:solidFill>
              </a:rPr>
              <a:t>Idea1 Topic: find the relationship of restaurant choose among place choose, time choose,  and gender during lunch break in </a:t>
            </a:r>
            <a:r>
              <a:rPr kumimoji="1" lang="en-US" altLang="zh-TW" dirty="0" err="1">
                <a:solidFill>
                  <a:srgbClr val="00B0F0"/>
                </a:solidFill>
              </a:rPr>
              <a:t>nthu</a:t>
            </a:r>
            <a:endParaRPr kumimoji="1" lang="zh-TW" altLang="en-US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72135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IDEA2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2400" dirty="0"/>
              <a:t>There are many  basketball teams represents their department in NTHU </a:t>
            </a:r>
          </a:p>
          <a:p>
            <a:r>
              <a:rPr kumimoji="1" lang="en-US" altLang="zh-TW" sz="2400" dirty="0"/>
              <a:t>Problem:</a:t>
            </a:r>
          </a:p>
          <a:p>
            <a:pPr marL="0" indent="0">
              <a:buNone/>
            </a:pPr>
            <a:r>
              <a:rPr lang="en-US" altLang="zh-TW" sz="2400" dirty="0"/>
              <a:t>      Every player has their own jersey </a:t>
            </a:r>
            <a:r>
              <a:rPr lang="en-US" altLang="zh-TW" sz="2400" dirty="0" err="1"/>
              <a:t>numbers,and</a:t>
            </a:r>
            <a:r>
              <a:rPr lang="en-US" altLang="zh-TW" sz="2400" dirty="0"/>
              <a:t> each player in the same  team has different jersey numbers!</a:t>
            </a:r>
          </a:p>
          <a:p>
            <a:pPr marL="0" indent="0">
              <a:buNone/>
            </a:pPr>
            <a:r>
              <a:rPr lang="en-US" altLang="zh-TW" sz="2400" dirty="0"/>
              <a:t> Are there any </a:t>
            </a:r>
            <a:r>
              <a:rPr lang="en-US" altLang="zh-TW" sz="2400" dirty="0">
                <a:solidFill>
                  <a:srgbClr val="FF0000"/>
                </a:solidFill>
              </a:rPr>
              <a:t>relationship between numbers and the players</a:t>
            </a:r>
            <a:r>
              <a:rPr lang="en-US" altLang="zh-TW" sz="2400" dirty="0"/>
              <a:t>?</a:t>
            </a:r>
          </a:p>
          <a:p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42442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Goal of project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3200" dirty="0"/>
              <a:t>Find the relationship between players and their jersey numbers!(</a:t>
            </a:r>
            <a:r>
              <a:rPr lang="en-US" altLang="zh-TW" sz="2400" dirty="0" err="1"/>
              <a:t>eq:Captain</a:t>
            </a:r>
            <a:r>
              <a:rPr lang="en-US" altLang="zh-TW" sz="2400" dirty="0"/>
              <a:t> always wear number 4 ….)</a:t>
            </a:r>
            <a:endParaRPr lang="zh-TW" altLang="en-US" sz="2400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6751" y="3837197"/>
            <a:ext cx="3539616" cy="2664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4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094569" y="818393"/>
            <a:ext cx="8761413" cy="706964"/>
          </a:xfrm>
        </p:spPr>
        <p:txBody>
          <a:bodyPr/>
          <a:lstStyle/>
          <a:p>
            <a:r>
              <a:rPr kumimoji="1" lang="en-US" altLang="zh-TW" dirty="0"/>
              <a:t>Method of collecting data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656" y="1741017"/>
            <a:ext cx="6517611" cy="4888209"/>
          </a:xfrm>
        </p:spPr>
      </p:pic>
      <p:sp>
        <p:nvSpPr>
          <p:cNvPr id="5" name="文字方塊 4"/>
          <p:cNvSpPr txBox="1"/>
          <p:nvPr/>
        </p:nvSpPr>
        <p:spPr>
          <a:xfrm>
            <a:off x="7481977" y="2372265"/>
            <a:ext cx="47100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Each team’s training time is </a:t>
            </a:r>
            <a:r>
              <a:rPr lang="en-US" altLang="zh-TW" dirty="0" err="1"/>
              <a:t>fixed.We</a:t>
            </a:r>
            <a:r>
              <a:rPr lang="en-US" altLang="zh-TW" dirty="0"/>
              <a:t> can ask them during this schedule.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25124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Principle of collecting the data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154954" y="2337758"/>
            <a:ext cx="8825659" cy="3682042"/>
          </a:xfrm>
        </p:spPr>
        <p:txBody>
          <a:bodyPr/>
          <a:lstStyle/>
          <a:p>
            <a:r>
              <a:rPr lang="en-US" altLang="zh-TW" dirty="0"/>
              <a:t>Ask each player on the team why they choose this jersey number and record their reason </a:t>
            </a:r>
            <a:r>
              <a:rPr lang="en-US" altLang="zh-TW" dirty="0" err="1"/>
              <a:t>detailly</a:t>
            </a:r>
            <a:r>
              <a:rPr lang="en-US" altLang="zh-TW" dirty="0"/>
              <a:t>.(</a:t>
            </a:r>
            <a:r>
              <a:rPr lang="en-US" altLang="zh-TW" dirty="0" err="1"/>
              <a:t>Eq:their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FF0000"/>
                </a:solidFill>
              </a:rPr>
              <a:t>seat </a:t>
            </a:r>
            <a:r>
              <a:rPr lang="en-US" altLang="zh-TW" dirty="0" err="1">
                <a:solidFill>
                  <a:srgbClr val="FF0000"/>
                </a:solidFill>
              </a:rPr>
              <a:t>number,idols</a:t>
            </a:r>
            <a:r>
              <a:rPr lang="en-US" altLang="zh-TW" dirty="0"/>
              <a:t>, </a:t>
            </a:r>
            <a:r>
              <a:rPr lang="en-US" altLang="zh-TW" dirty="0" err="1">
                <a:solidFill>
                  <a:srgbClr val="FF0000"/>
                </a:solidFill>
              </a:rPr>
              <a:t>birthday,girlfriend,or</a:t>
            </a:r>
            <a:r>
              <a:rPr lang="en-US" altLang="zh-TW" dirty="0">
                <a:solidFill>
                  <a:srgbClr val="FF0000"/>
                </a:solidFill>
              </a:rPr>
              <a:t> some special </a:t>
            </a:r>
            <a:r>
              <a:rPr lang="en-US" altLang="zh-TW" dirty="0" err="1">
                <a:solidFill>
                  <a:srgbClr val="FF0000"/>
                </a:solidFill>
              </a:rPr>
              <a:t>symbols,</a:t>
            </a:r>
            <a:r>
              <a:rPr lang="en-US" altLang="zh-TW" dirty="0" err="1"/>
              <a:t>or</a:t>
            </a:r>
            <a:r>
              <a:rPr lang="en-US" altLang="zh-TW" dirty="0"/>
              <a:t> they just choose a number </a:t>
            </a:r>
            <a:r>
              <a:rPr lang="en-US" altLang="zh-TW" dirty="0" err="1"/>
              <a:t>ramdomly</a:t>
            </a:r>
            <a:r>
              <a:rPr lang="en-US" altLang="zh-TW" dirty="0"/>
              <a:t> because senior students take the number they </a:t>
            </a:r>
            <a:r>
              <a:rPr lang="en-US" altLang="zh-TW" dirty="0" err="1"/>
              <a:t>acuttually</a:t>
            </a:r>
            <a:r>
              <a:rPr lang="en-US" altLang="zh-TW" dirty="0"/>
              <a:t> want)</a:t>
            </a:r>
          </a:p>
          <a:p>
            <a:r>
              <a:rPr lang="en-US" altLang="zh-TW" dirty="0"/>
              <a:t>Ask the captain’s number and the strongest player’s number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915" y="4356275"/>
            <a:ext cx="3503163" cy="2347642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7078" y="4366642"/>
            <a:ext cx="3512299" cy="2337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6164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Probability reasoning process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TW" sz="2400" dirty="0"/>
              <a:t>1. Collect data</a:t>
            </a:r>
          </a:p>
          <a:p>
            <a:r>
              <a:rPr kumimoji="1" lang="en-US" altLang="zh-TW" sz="2400" dirty="0"/>
              <a:t>2. Find the relationship between number and reasons.</a:t>
            </a:r>
          </a:p>
          <a:p>
            <a:r>
              <a:rPr kumimoji="1" lang="en-US" altLang="zh-TW" sz="2400" dirty="0"/>
              <a:t>3. Find the probability of a specific reason with a particular number </a:t>
            </a:r>
          </a:p>
          <a:p>
            <a:r>
              <a:rPr kumimoji="1" lang="en-US" altLang="zh-TW" sz="2400" dirty="0">
                <a:solidFill>
                  <a:schemeClr val="tx1"/>
                </a:solidFill>
              </a:rPr>
              <a:t>4. design the chart and summarize into a table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60940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FADBBA-6A67-634E-80E6-24EB31DB3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96218A7E-48EE-6241-94CE-3A8B766428EA}"/>
              </a:ext>
            </a:extLst>
          </p:cNvPr>
          <p:cNvSpPr/>
          <p:nvPr/>
        </p:nvSpPr>
        <p:spPr>
          <a:xfrm>
            <a:off x="2585998" y="3313022"/>
            <a:ext cx="70423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TW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Thanks for listening !!</a:t>
            </a:r>
            <a:endParaRPr lang="zh-TW" altLang="en-US" sz="54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2557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DA6F5E4-E5EE-F146-B1F6-F3BF9DED57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Preface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1C0F4C-A7AE-DE4A-B074-F9538EB0F7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246661"/>
            <a:ext cx="8825659" cy="3416300"/>
          </a:xfrm>
        </p:spPr>
        <p:txBody>
          <a:bodyPr>
            <a:noAutofit/>
          </a:bodyPr>
          <a:lstStyle/>
          <a:p>
            <a:r>
              <a:rPr kumimoji="1" lang="en-US" altLang="zh-TW" sz="2800" dirty="0"/>
              <a:t>Main choice of restaurant in NTHU:</a:t>
            </a:r>
          </a:p>
          <a:p>
            <a:pPr marL="0" indent="0">
              <a:buNone/>
            </a:pPr>
            <a:r>
              <a:rPr kumimoji="1" lang="zh-TW" altLang="en-US" sz="2800" dirty="0"/>
              <a:t>     </a:t>
            </a:r>
            <a:r>
              <a:rPr kumimoji="1" lang="en-US" altLang="zh-TW" sz="2800" dirty="0"/>
              <a:t>1. </a:t>
            </a:r>
            <a:r>
              <a:rPr kumimoji="1" lang="zh-CN" altLang="en-US" sz="2800" dirty="0"/>
              <a:t>小吃部</a:t>
            </a:r>
            <a:endParaRPr kumimoji="1" lang="en-US" altLang="zh-CN" sz="2800" dirty="0"/>
          </a:p>
          <a:p>
            <a:pPr marL="0" indent="0">
              <a:buNone/>
            </a:pPr>
            <a:r>
              <a:rPr kumimoji="1" lang="zh-TW" altLang="en-US" sz="2800" dirty="0"/>
              <a:t>     </a:t>
            </a:r>
            <a:r>
              <a:rPr kumimoji="1" lang="en-US" altLang="zh-TW" sz="2800" dirty="0"/>
              <a:t>2. </a:t>
            </a:r>
            <a:r>
              <a:rPr kumimoji="1" lang="zh-CN" altLang="en-US" sz="2800" dirty="0"/>
              <a:t>水木</a:t>
            </a:r>
            <a:endParaRPr kumimoji="1" lang="en-US" altLang="zh-TW" sz="2800" dirty="0"/>
          </a:p>
          <a:p>
            <a:pPr marL="0" indent="0">
              <a:buNone/>
            </a:pPr>
            <a:r>
              <a:rPr kumimoji="1" lang="zh-TW" altLang="en-US" sz="2800" dirty="0"/>
              <a:t>     </a:t>
            </a:r>
            <a:r>
              <a:rPr kumimoji="1" lang="en-US" altLang="zh-TW" sz="2800" dirty="0"/>
              <a:t>3. </a:t>
            </a:r>
            <a:r>
              <a:rPr kumimoji="1" lang="zh-CN" altLang="en-US" sz="2800" dirty="0"/>
              <a:t>風雲樓</a:t>
            </a:r>
            <a:endParaRPr kumimoji="1" lang="en-US" altLang="zh-CN" sz="2800" dirty="0"/>
          </a:p>
          <a:p>
            <a:r>
              <a:rPr kumimoji="1" lang="en-US" altLang="zh-TW" sz="2800" dirty="0"/>
              <a:t>Problem:</a:t>
            </a:r>
          </a:p>
          <a:p>
            <a:pPr marL="0" indent="0">
              <a:buNone/>
            </a:pPr>
            <a:r>
              <a:rPr kumimoji="1" lang="en-US" altLang="zh-TW" sz="2800" dirty="0"/>
              <a:t>      D</a:t>
            </a:r>
            <a:r>
              <a:rPr lang="en-US" altLang="zh-TW" sz="2800" dirty="0"/>
              <a:t>oes the </a:t>
            </a:r>
            <a:r>
              <a:rPr lang="en-US" altLang="zh-TW" sz="2800" dirty="0">
                <a:solidFill>
                  <a:srgbClr val="FF0000"/>
                </a:solidFill>
              </a:rPr>
              <a:t>gender, places, and meal time </a:t>
            </a:r>
            <a:r>
              <a:rPr lang="en-US" altLang="zh-TW" sz="2800" dirty="0"/>
              <a:t>will interfere with each other? Or they are just unrelated to each other ?</a:t>
            </a:r>
            <a:endParaRPr kumimoji="1" lang="zh-TW" altLang="en-US" sz="2800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F35EADC0-BE3D-3E48-8D5D-BA07E6FA1F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4913" y="2347022"/>
            <a:ext cx="2618677" cy="261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589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E4A70D-92EE-3B4A-B846-B62A7855D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Goal of project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39D161F-924F-E846-A90E-D03280D37F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3200" dirty="0"/>
              <a:t>Find the relationship between gender, place choose, and meal time choose.</a:t>
            </a:r>
            <a:endParaRPr lang="zh-TW" altLang="zh-TW" sz="3200" dirty="0"/>
          </a:p>
          <a:p>
            <a:endParaRPr kumimoji="1" lang="zh-TW" altLang="en-US" dirty="0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360B73AE-9819-A642-ACA8-C55A702D7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1916" y="3991982"/>
            <a:ext cx="3231030" cy="21971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D05FB07E-332D-7646-8703-B415C04100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8734" y="3991982"/>
            <a:ext cx="2929467" cy="2197100"/>
          </a:xfrm>
          <a:prstGeom prst="rect">
            <a:avLst/>
          </a:prstGeom>
        </p:spPr>
      </p:pic>
      <p:pic>
        <p:nvPicPr>
          <p:cNvPr id="11" name="圖片 10">
            <a:extLst>
              <a:ext uri="{FF2B5EF4-FFF2-40B4-BE49-F238E27FC236}">
                <a16:creationId xmlns:a16="http://schemas.microsoft.com/office/drawing/2014/main" id="{ACBB87A3-630E-8E4E-B310-AC4B6605DC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678" y="3991982"/>
            <a:ext cx="3376962" cy="216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120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07EDA5-AAD3-CB49-B5DB-77BC62AE26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Method of collecting data</a:t>
            </a:r>
            <a:endParaRPr kumimoji="1" lang="zh-TW" altLang="en-US" dirty="0"/>
          </a:p>
        </p:txBody>
      </p:sp>
      <p:graphicFrame>
        <p:nvGraphicFramePr>
          <p:cNvPr id="7" name="資料庫圖表 6">
            <a:extLst>
              <a:ext uri="{FF2B5EF4-FFF2-40B4-BE49-F238E27FC236}">
                <a16:creationId xmlns:a16="http://schemas.microsoft.com/office/drawing/2014/main" id="{C0FE1DFE-6AD1-394D-9E6E-41B5DEEFA8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5938512"/>
              </p:ext>
            </p:extLst>
          </p:nvPr>
        </p:nvGraphicFramePr>
        <p:xfrm>
          <a:off x="1363382" y="1761892"/>
          <a:ext cx="9676325" cy="50068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23917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62F43F-4004-DD4A-9779-0463BBD7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Principle of collecting the data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F6CC74D-779F-1D41-912E-D747527C8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/>
              <a:t>1. At the meal time, each place “</a:t>
            </a:r>
            <a:r>
              <a:rPr lang="en-US" altLang="zh-TW" sz="2800" dirty="0">
                <a:solidFill>
                  <a:srgbClr val="FF0000"/>
                </a:solidFill>
              </a:rPr>
              <a:t>only needs to choose an entrance to collect data</a:t>
            </a:r>
            <a:r>
              <a:rPr lang="en-US" altLang="zh-TW" sz="2800" dirty="0"/>
              <a:t>” (even there are two entrances, we still choose one to count the number of people)</a:t>
            </a:r>
            <a:endParaRPr lang="zh-TW" altLang="zh-TW" sz="2800" dirty="0"/>
          </a:p>
          <a:p>
            <a:r>
              <a:rPr lang="en-US" altLang="zh-TW" sz="2800" dirty="0"/>
              <a:t>2. we </a:t>
            </a:r>
            <a:r>
              <a:rPr lang="en-US" altLang="zh-TW" sz="2800" dirty="0">
                <a:solidFill>
                  <a:srgbClr val="FF0000"/>
                </a:solidFill>
              </a:rPr>
              <a:t>only have to count the people “come in” the restaurant</a:t>
            </a:r>
            <a:r>
              <a:rPr lang="en-US" altLang="zh-TW" sz="2800" dirty="0"/>
              <a:t>, the ones exit shouldn’t be counted.</a:t>
            </a:r>
          </a:p>
        </p:txBody>
      </p:sp>
    </p:spTree>
    <p:extLst>
      <p:ext uri="{BB962C8B-B14F-4D97-AF65-F5344CB8AC3E}">
        <p14:creationId xmlns:p14="http://schemas.microsoft.com/office/powerpoint/2010/main" val="2642299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B5F99CC-F808-DA47-B13B-E28CFC7E5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9B639E0-FA42-E44A-9079-D15B3991CB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sz="2800" dirty="0"/>
              <a:t>3. The male and female people should be counted separately.</a:t>
            </a:r>
            <a:endParaRPr lang="zh-TW" altLang="zh-TW" sz="2800" dirty="0"/>
          </a:p>
          <a:p>
            <a:r>
              <a:rPr lang="en-US" altLang="zh-TW" sz="2800" dirty="0"/>
              <a:t>4. No matter the person is a student or not, he/she should be counted.</a:t>
            </a:r>
            <a:endParaRPr lang="zh-TW" altLang="zh-TW" sz="2800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457199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AEA7399-BC75-9440-8F51-4E7073B2AC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Place choose</a:t>
            </a:r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13C08D2A-9A99-D74D-8B5B-284D12E60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890112" y="2539691"/>
            <a:ext cx="4170555" cy="312791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968ADE5D-2EBD-E949-843D-767E8B63A1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991460" y="2539692"/>
            <a:ext cx="4170554" cy="3127916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EEA59AC4-5EFE-1444-AD4B-1BC58688E13A}"/>
              </a:ext>
            </a:extLst>
          </p:cNvPr>
          <p:cNvSpPr txBox="1"/>
          <p:nvPr/>
        </p:nvSpPr>
        <p:spPr>
          <a:xfrm>
            <a:off x="1739590" y="6311590"/>
            <a:ext cx="2575932" cy="3791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小吃部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02E84275-52AE-6A47-BDB3-E9C72F636853}"/>
              </a:ext>
            </a:extLst>
          </p:cNvPr>
          <p:cNvSpPr txBox="1"/>
          <p:nvPr/>
        </p:nvSpPr>
        <p:spPr>
          <a:xfrm>
            <a:off x="7081024" y="6356195"/>
            <a:ext cx="2252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dirty="0"/>
              <a:t>水木</a:t>
            </a:r>
          </a:p>
        </p:txBody>
      </p:sp>
    </p:spTree>
    <p:extLst>
      <p:ext uri="{BB962C8B-B14F-4D97-AF65-F5344CB8AC3E}">
        <p14:creationId xmlns:p14="http://schemas.microsoft.com/office/powerpoint/2010/main" val="1011041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BA8E3C-C7B6-5345-9CD6-5CA5C75FD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62773A4F-54E9-9748-B550-E235D8B8E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921834" y="2446300"/>
            <a:ext cx="4226315" cy="3169736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E4BA9CFD-D789-394D-88C6-A6595FBAF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416211" y="2460624"/>
            <a:ext cx="4340921" cy="3255691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A54846A4-BC4A-DE49-8E35-1053F4323F9A}"/>
              </a:ext>
            </a:extLst>
          </p:cNvPr>
          <p:cNvSpPr txBox="1"/>
          <p:nvPr/>
        </p:nvSpPr>
        <p:spPr>
          <a:xfrm>
            <a:off x="1973766" y="6258930"/>
            <a:ext cx="1929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TW" altLang="en-US" dirty="0"/>
              <a:t>風雲</a:t>
            </a:r>
            <a:r>
              <a:rPr kumimoji="1" lang="en-US" altLang="zh-TW" dirty="0"/>
              <a:t>2F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4B13C4E8-A9D0-5F4E-882D-04BC91AE8E5D}"/>
              </a:ext>
            </a:extLst>
          </p:cNvPr>
          <p:cNvSpPr txBox="1"/>
          <p:nvPr/>
        </p:nvSpPr>
        <p:spPr>
          <a:xfrm>
            <a:off x="7761249" y="6322742"/>
            <a:ext cx="1940312" cy="3791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dirty="0"/>
              <a:t>風雲</a:t>
            </a:r>
            <a:r>
              <a:rPr kumimoji="1" lang="en-US" altLang="zh-CN" dirty="0"/>
              <a:t>3F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824477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84DB7D-1D18-1A4A-8288-A774D7515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Probability reasoning process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2DD32DE-D5AC-3A45-9A96-34F42571B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10208139" cy="3774998"/>
          </a:xfrm>
        </p:spPr>
        <p:txBody>
          <a:bodyPr>
            <a:normAutofit/>
          </a:bodyPr>
          <a:lstStyle/>
          <a:p>
            <a:r>
              <a:rPr kumimoji="1" lang="en-US" altLang="zh-TW" sz="2800" dirty="0"/>
              <a:t>1. Collect data</a:t>
            </a:r>
          </a:p>
          <a:p>
            <a:r>
              <a:rPr kumimoji="1" lang="en-US" altLang="zh-TW" sz="2800" dirty="0"/>
              <a:t>2. Find the </a:t>
            </a:r>
            <a:r>
              <a:rPr kumimoji="1" lang="en-US" altLang="zh-TW" sz="2800" dirty="0">
                <a:solidFill>
                  <a:srgbClr val="FF0000"/>
                </a:solidFill>
              </a:rPr>
              <a:t>expectation</a:t>
            </a:r>
            <a:r>
              <a:rPr kumimoji="1" lang="en-US" altLang="zh-TW" sz="2800" dirty="0"/>
              <a:t> and </a:t>
            </a:r>
            <a:r>
              <a:rPr kumimoji="1" lang="en-US" altLang="zh-TW" sz="2800" dirty="0">
                <a:solidFill>
                  <a:srgbClr val="FF0000"/>
                </a:solidFill>
              </a:rPr>
              <a:t>variance</a:t>
            </a:r>
          </a:p>
          <a:p>
            <a:r>
              <a:rPr kumimoji="1" lang="en-US" altLang="zh-TW" sz="2800" dirty="0">
                <a:solidFill>
                  <a:schemeClr val="tx1"/>
                </a:solidFill>
              </a:rPr>
              <a:t>3. Calculate the </a:t>
            </a:r>
            <a:r>
              <a:rPr kumimoji="1" lang="en-US" altLang="zh-TW" sz="2800" dirty="0">
                <a:solidFill>
                  <a:srgbClr val="FF0000"/>
                </a:solidFill>
              </a:rPr>
              <a:t>PDF</a:t>
            </a:r>
            <a:r>
              <a:rPr kumimoji="1" lang="en-US" altLang="zh-TW" sz="2800" dirty="0">
                <a:solidFill>
                  <a:schemeClr val="tx1"/>
                </a:solidFill>
              </a:rPr>
              <a:t> and </a:t>
            </a:r>
            <a:r>
              <a:rPr kumimoji="1" lang="en-US" altLang="zh-TW" sz="2800" dirty="0">
                <a:solidFill>
                  <a:srgbClr val="FF0000"/>
                </a:solidFill>
              </a:rPr>
              <a:t>CDF</a:t>
            </a:r>
          </a:p>
          <a:p>
            <a:r>
              <a:rPr kumimoji="1" lang="en-US" altLang="zh-TW" sz="2800" dirty="0"/>
              <a:t>4. Calculate the </a:t>
            </a:r>
            <a:r>
              <a:rPr kumimoji="1" lang="en-US" altLang="zh-TW" sz="2800" dirty="0">
                <a:solidFill>
                  <a:srgbClr val="FF0000"/>
                </a:solidFill>
              </a:rPr>
              <a:t>covariance</a:t>
            </a:r>
            <a:r>
              <a:rPr kumimoji="1" lang="en-US" altLang="zh-TW" sz="2800" dirty="0"/>
              <a:t> and </a:t>
            </a:r>
            <a:r>
              <a:rPr kumimoji="1" lang="en-US" altLang="zh-TW" sz="2800" dirty="0">
                <a:solidFill>
                  <a:srgbClr val="FF0000"/>
                </a:solidFill>
              </a:rPr>
              <a:t>correlation coefficient</a:t>
            </a:r>
          </a:p>
          <a:p>
            <a:r>
              <a:rPr kumimoji="1" lang="en-US" altLang="zh-TW" sz="2800" dirty="0">
                <a:solidFill>
                  <a:schemeClr val="tx1"/>
                </a:solidFill>
              </a:rPr>
              <a:t>5. Use </a:t>
            </a:r>
            <a:r>
              <a:rPr kumimoji="1" lang="en-US" altLang="zh-TW" sz="2800" dirty="0">
                <a:solidFill>
                  <a:srgbClr val="FF0000"/>
                </a:solidFill>
              </a:rPr>
              <a:t>Chebyshev’s inequality</a:t>
            </a:r>
            <a:r>
              <a:rPr kumimoji="1" lang="en-US" altLang="zh-TW" sz="2800" dirty="0">
                <a:solidFill>
                  <a:schemeClr val="tx1"/>
                </a:solidFill>
              </a:rPr>
              <a:t> to surmise the value in “whole university scale”</a:t>
            </a:r>
          </a:p>
          <a:p>
            <a:r>
              <a:rPr kumimoji="1" lang="en-US" altLang="zh-TW" sz="2800" dirty="0">
                <a:solidFill>
                  <a:schemeClr val="tx1"/>
                </a:solidFill>
              </a:rPr>
              <a:t>6. design the chart and summarize into a table</a:t>
            </a:r>
            <a:endParaRPr kumimoji="1" lang="zh-TW" alt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05459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離子會議室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離子會議室</Template>
  <TotalTime>78</TotalTime>
  <Words>505</Words>
  <Application>Microsoft Macintosh PowerPoint</Application>
  <PresentationFormat>寬螢幕</PresentationFormat>
  <Paragraphs>84</Paragraphs>
  <Slides>15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新細明體</vt:lpstr>
      <vt:lpstr>宋体</vt:lpstr>
      <vt:lpstr>Arial</vt:lpstr>
      <vt:lpstr>Century Gothic</vt:lpstr>
      <vt:lpstr>Wingdings 3</vt:lpstr>
      <vt:lpstr>離子會議室</vt:lpstr>
      <vt:lpstr>EE3030 Probability — Final Project Proposal  (Group 5)</vt:lpstr>
      <vt:lpstr>Preface</vt:lpstr>
      <vt:lpstr>Goal of project</vt:lpstr>
      <vt:lpstr>Method of collecting data</vt:lpstr>
      <vt:lpstr>Principle of collecting the data</vt:lpstr>
      <vt:lpstr>PowerPoint 簡報</vt:lpstr>
      <vt:lpstr>Place choose</vt:lpstr>
      <vt:lpstr>PowerPoint 簡報</vt:lpstr>
      <vt:lpstr>Probability reasoning process</vt:lpstr>
      <vt:lpstr>IDEA2</vt:lpstr>
      <vt:lpstr>Goal of project</vt:lpstr>
      <vt:lpstr>Method of collecting data</vt:lpstr>
      <vt:lpstr>Principle of collecting the data</vt:lpstr>
      <vt:lpstr>Probability reasoning process</vt:lpstr>
      <vt:lpstr>PowerPoint 簡報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EE3030 Probability— final project proposal </dc:title>
  <dc:creator>柳奕丞</dc:creator>
  <cp:lastModifiedBy>柳奕丞</cp:lastModifiedBy>
  <cp:revision>13</cp:revision>
  <dcterms:created xsi:type="dcterms:W3CDTF">2019-05-16T05:31:53Z</dcterms:created>
  <dcterms:modified xsi:type="dcterms:W3CDTF">2019-05-16T07:35:23Z</dcterms:modified>
</cp:coreProperties>
</file>

<file path=docProps/thumbnail.jpeg>
</file>